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avi" ContentType="video/x-msvideo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5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6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7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8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9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10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11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1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slideLayouts/slideLayout44.xml" ContentType="application/vnd.openxmlformats-officedocument.presentationml.slideLayout+xml"/>
  <Override PartName="/ppt/theme/theme17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18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19.xml" ContentType="application/vnd.openxmlformats-officedocument.theme+xml"/>
  <Override PartName="/ppt/slideLayouts/slideLayout51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2.xml" ContentType="application/vnd.openxmlformats-officedocument.theme+xml"/>
  <Override PartName="/ppt/theme/theme23.xml" ContentType="application/vnd.openxmlformats-officedocument.theme+xml"/>
  <Override PartName="/ppt/slideLayouts/slideLayout55.xml" ContentType="application/vnd.openxmlformats-officedocument.presentationml.slideLayout+xml"/>
  <Override PartName="/ppt/theme/theme2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6.xml" ContentType="application/vnd.openxmlformats-officedocument.theme+xml"/>
  <Override PartName="/ppt/slideLayouts/slideLayout62.xml" ContentType="application/vnd.openxmlformats-officedocument.presentationml.slideLayout+xml"/>
  <Override PartName="/ppt/theme/theme27.xml" ContentType="application/vnd.openxmlformats-officedocument.theme+xml"/>
  <Override PartName="/ppt/theme/theme28.xml" ContentType="application/vnd.openxmlformats-officedocument.theme+xml"/>
  <Override PartName="/ppt/theme/theme29.xml" ContentType="application/vnd.openxmlformats-officedocument.theme+xml"/>
  <Override PartName="/ppt/theme/theme3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2" r:id="rId1"/>
    <p:sldMasterId id="2147483685" r:id="rId2"/>
    <p:sldMasterId id="2147483691" r:id="rId3"/>
    <p:sldMasterId id="2147483694" r:id="rId4"/>
    <p:sldMasterId id="2147483697" r:id="rId5"/>
    <p:sldMasterId id="2147483687" r:id="rId6"/>
    <p:sldMasterId id="2147483709" r:id="rId7"/>
    <p:sldMasterId id="2147483725" r:id="rId8"/>
    <p:sldMasterId id="2147483729" r:id="rId9"/>
    <p:sldMasterId id="2147483730" r:id="rId10"/>
    <p:sldMasterId id="2147483732" r:id="rId11"/>
    <p:sldMasterId id="2147483735" r:id="rId12"/>
    <p:sldMasterId id="2147483740" r:id="rId13"/>
    <p:sldMasterId id="2147483742" r:id="rId14"/>
    <p:sldMasterId id="2147483767" r:id="rId15"/>
    <p:sldMasterId id="2147483771" r:id="rId16"/>
    <p:sldMasterId id="2147483772" r:id="rId17"/>
    <p:sldMasterId id="2147483774" r:id="rId18"/>
    <p:sldMasterId id="2147483777" r:id="rId19"/>
    <p:sldMasterId id="2147483782" r:id="rId20"/>
    <p:sldMasterId id="2147483784" r:id="rId21"/>
    <p:sldMasterId id="2147483785" r:id="rId22"/>
    <p:sldMasterId id="2147483789" r:id="rId23"/>
    <p:sldMasterId id="2147483790" r:id="rId24"/>
    <p:sldMasterId id="2147483792" r:id="rId25"/>
    <p:sldMasterId id="2147483795" r:id="rId26"/>
    <p:sldMasterId id="2147483800" r:id="rId27"/>
    <p:sldMasterId id="2147483802" r:id="rId28"/>
  </p:sldMasterIdLst>
  <p:notesMasterIdLst>
    <p:notesMasterId r:id="rId42"/>
  </p:notesMasterIdLst>
  <p:handoutMasterIdLst>
    <p:handoutMasterId r:id="rId43"/>
  </p:handoutMasterIdLst>
  <p:sldIdLst>
    <p:sldId id="267" r:id="rId29"/>
    <p:sldId id="300" r:id="rId30"/>
    <p:sldId id="301" r:id="rId31"/>
    <p:sldId id="294" r:id="rId32"/>
    <p:sldId id="308" r:id="rId33"/>
    <p:sldId id="305" r:id="rId34"/>
    <p:sldId id="304" r:id="rId35"/>
    <p:sldId id="302" r:id="rId36"/>
    <p:sldId id="309" r:id="rId37"/>
    <p:sldId id="310" r:id="rId38"/>
    <p:sldId id="311" r:id="rId39"/>
    <p:sldId id="307" r:id="rId40"/>
    <p:sldId id="299" r:id="rId41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7227" userDrawn="1">
          <p15:clr>
            <a:srgbClr val="A4A3A4"/>
          </p15:clr>
        </p15:guide>
        <p15:guide id="4" pos="453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orient="horz" pos="341" userDrawn="1">
          <p15:clr>
            <a:srgbClr val="A4A3A4"/>
          </p15:clr>
        </p15:guide>
        <p15:guide id="7" orient="horz" pos="3979" userDrawn="1">
          <p15:clr>
            <a:srgbClr val="A4A3A4"/>
          </p15:clr>
        </p15:guide>
        <p15:guide id="8" orient="horz" pos="1248" userDrawn="1">
          <p15:clr>
            <a:srgbClr val="A4A3A4"/>
          </p15:clr>
        </p15:guide>
        <p15:guide id="9" orient="horz" pos="1839" userDrawn="1">
          <p15:clr>
            <a:srgbClr val="A4A3A4"/>
          </p15:clr>
        </p15:guide>
        <p15:guide id="10" orient="horz" pos="2745" userDrawn="1">
          <p15:clr>
            <a:srgbClr val="A4A3A4"/>
          </p15:clr>
        </p15:guide>
        <p15:guide id="11" orient="horz" pos="3542" userDrawn="1">
          <p15:clr>
            <a:srgbClr val="A4A3A4"/>
          </p15:clr>
        </p15:guide>
        <p15:guide id="12" orient="horz" pos="945" userDrawn="1">
          <p15:clr>
            <a:srgbClr val="A4A3A4"/>
          </p15:clr>
        </p15:guide>
        <p15:guide id="13" pos="3945" userDrawn="1">
          <p15:clr>
            <a:srgbClr val="A4A3A4"/>
          </p15:clr>
        </p15:guide>
        <p15:guide id="14" pos="7228" userDrawn="1">
          <p15:clr>
            <a:srgbClr val="A4A3A4"/>
          </p15:clr>
        </p15:guide>
        <p15:guide id="15" pos="937" userDrawn="1">
          <p15:clr>
            <a:srgbClr val="A4A3A4"/>
          </p15:clr>
        </p15:guide>
        <p15:guide id="16" pos="1152" userDrawn="1">
          <p15:clr>
            <a:srgbClr val="A4A3A4"/>
          </p15:clr>
        </p15:guide>
        <p15:guide id="17" pos="1636" userDrawn="1">
          <p15:clr>
            <a:srgbClr val="A4A3A4"/>
          </p15:clr>
        </p15:guide>
        <p15:guide id="18" pos="1851" userDrawn="1">
          <p15:clr>
            <a:srgbClr val="A4A3A4"/>
          </p15:clr>
        </p15:guide>
        <p15:guide id="19" pos="2333" userDrawn="1">
          <p15:clr>
            <a:srgbClr val="A4A3A4"/>
          </p15:clr>
        </p15:guide>
        <p15:guide id="20" pos="2548" userDrawn="1">
          <p15:clr>
            <a:srgbClr val="A4A3A4"/>
          </p15:clr>
        </p15:guide>
        <p15:guide id="21" pos="3033" userDrawn="1">
          <p15:clr>
            <a:srgbClr val="A4A3A4"/>
          </p15:clr>
        </p15:guide>
        <p15:guide id="22" pos="3247" userDrawn="1">
          <p15:clr>
            <a:srgbClr val="A4A3A4"/>
          </p15:clr>
        </p15:guide>
        <p15:guide id="23" pos="3732" userDrawn="1">
          <p15:clr>
            <a:srgbClr val="A4A3A4"/>
          </p15:clr>
        </p15:guide>
        <p15:guide id="24" pos="4429" userDrawn="1">
          <p15:clr>
            <a:srgbClr val="A4A3A4"/>
          </p15:clr>
        </p15:guide>
        <p15:guide id="25" pos="4644" userDrawn="1">
          <p15:clr>
            <a:srgbClr val="A4A3A4"/>
          </p15:clr>
        </p15:guide>
        <p15:guide id="26" pos="5129" userDrawn="1">
          <p15:clr>
            <a:srgbClr val="A4A3A4"/>
          </p15:clr>
        </p15:guide>
        <p15:guide id="27" pos="5344" userDrawn="1">
          <p15:clr>
            <a:srgbClr val="A4A3A4"/>
          </p15:clr>
        </p15:guide>
        <p15:guide id="28" pos="5828" userDrawn="1">
          <p15:clr>
            <a:srgbClr val="A4A3A4"/>
          </p15:clr>
        </p15:guide>
        <p15:guide id="29" pos="6040" userDrawn="1">
          <p15:clr>
            <a:srgbClr val="A4A3A4"/>
          </p15:clr>
        </p15:guide>
        <p15:guide id="30" pos="6527" userDrawn="1">
          <p15:clr>
            <a:srgbClr val="A4A3A4"/>
          </p15:clr>
        </p15:guide>
        <p15:guide id="31" pos="674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49" autoAdjust="0"/>
    <p:restoredTop sz="94672" autoAdjust="0"/>
  </p:normalViewPr>
  <p:slideViewPr>
    <p:cSldViewPr snapToGrid="0">
      <p:cViewPr varScale="1">
        <p:scale>
          <a:sx n="109" d="100"/>
          <a:sy n="109" d="100"/>
        </p:scale>
        <p:origin x="972" y="108"/>
      </p:cViewPr>
      <p:guideLst>
        <p:guide orient="horz" pos="2160"/>
        <p:guide pos="3840"/>
        <p:guide pos="7227"/>
        <p:guide pos="453"/>
        <p:guide orient="horz" pos="3974"/>
        <p:guide orient="horz" pos="341"/>
        <p:guide orient="horz" pos="3979"/>
        <p:guide orient="horz" pos="1248"/>
        <p:guide orient="horz" pos="1839"/>
        <p:guide orient="horz" pos="2745"/>
        <p:guide orient="horz" pos="3542"/>
        <p:guide orient="horz" pos="945"/>
        <p:guide pos="3945"/>
        <p:guide pos="7228"/>
        <p:guide pos="937"/>
        <p:guide pos="1152"/>
        <p:guide pos="1636"/>
        <p:guide pos="1851"/>
        <p:guide pos="2333"/>
        <p:guide pos="2548"/>
        <p:guide pos="3033"/>
        <p:guide pos="3247"/>
        <p:guide pos="3732"/>
        <p:guide pos="4429"/>
        <p:guide pos="4644"/>
        <p:guide pos="5129"/>
        <p:guide pos="5344"/>
        <p:guide pos="5828"/>
        <p:guide pos="6040"/>
        <p:guide pos="6527"/>
        <p:guide pos="674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4" d="100"/>
          <a:sy n="124" d="100"/>
        </p:scale>
        <p:origin x="4950" y="108"/>
      </p:cViewPr>
      <p:guideLst/>
    </p:cSldViewPr>
  </p:notesViewPr>
  <p:gridSpacing cx="1080136" cy="1080136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11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6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4.xml"/><Relationship Id="rId37" Type="http://schemas.openxmlformats.org/officeDocument/2006/relationships/slide" Target="slides/slide9.xml"/><Relationship Id="rId40" Type="http://schemas.openxmlformats.org/officeDocument/2006/relationships/slide" Target="slides/slide12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8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3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" Target="slides/slide2.xml"/><Relationship Id="rId35" Type="http://schemas.openxmlformats.org/officeDocument/2006/relationships/slide" Target="slides/slide7.xml"/><Relationship Id="rId43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5.xml"/><Relationship Id="rId38" Type="http://schemas.openxmlformats.org/officeDocument/2006/relationships/slide" Target="slides/slide10.xml"/><Relationship Id="rId46" Type="http://schemas.openxmlformats.org/officeDocument/2006/relationships/theme" Target="theme/theme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0D725D-F742-4A6F-ACD8-C7BF259E5F9B}" type="datetimeFigureOut">
              <a:rPr lang="ru-RU" smtClean="0"/>
              <a:pPr/>
              <a:t>04.06.2025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EE9394-ECE8-40A0-AB5C-4D506C3D27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7974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734887-B0A5-46AC-92FC-B244B671277D}" type="datetimeFigureOut">
              <a:rPr lang="ru-RU" smtClean="0"/>
              <a:pPr/>
              <a:t>04.06.2025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173CE2-FAB5-4301-87B4-3C99F17B1C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471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19666" y="5268832"/>
            <a:ext cx="6652684" cy="2846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smtClean="0"/>
              <a:t>Наименование мероприятия/название площадки</a:t>
            </a:r>
            <a:endParaRPr lang="ru-RU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19666" y="2919414"/>
            <a:ext cx="8532284" cy="1438275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4000" b="1" kern="1200" baseline="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smtClean="0"/>
              <a:t>Тема презентации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719666" y="5845148"/>
            <a:ext cx="6652684" cy="2521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b="1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smtClean="0"/>
              <a:t>ФИО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19666" y="6105198"/>
            <a:ext cx="6652684" cy="2114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lang="en-US" sz="1600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smtClean="0"/>
              <a:t>Должность</a:t>
            </a:r>
            <a:endParaRPr lang="en-US" dirty="0"/>
          </a:p>
        </p:txBody>
      </p:sp>
      <p:sp>
        <p:nvSpPr>
          <p:cNvPr id="5" name="Заголовок 1"/>
          <p:cNvSpPr txBox="1">
            <a:spLocks/>
          </p:cNvSpPr>
          <p:nvPr userDrawn="1"/>
        </p:nvSpPr>
        <p:spPr>
          <a:xfrm>
            <a:off x="347425" y="5157192"/>
            <a:ext cx="9906719" cy="507962"/>
          </a:xfrm>
          <a:prstGeom prst="rect">
            <a:avLst/>
          </a:prstGeom>
        </p:spPr>
        <p:txBody>
          <a:bodyPr vert="horz" lIns="265040" tIns="132522" rIns="265040" bIns="132522" rtlCol="0" anchor="ctr">
            <a:noAutofit/>
          </a:bodyPr>
          <a:lstStyle/>
          <a:p>
            <a:pPr lvl="0">
              <a:spcBef>
                <a:spcPct val="0"/>
              </a:spcBef>
            </a:pPr>
            <a:endParaRPr lang="ru-RU" sz="1600" dirty="0">
              <a:solidFill>
                <a:srgbClr val="333333"/>
              </a:solidFill>
              <a:latin typeface="Arial" pitchFamily="34" charset="0"/>
              <a:ea typeface="Rosatom Light" pitchFamily="34" charset="-5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92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Диаграмм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8" hasCustomPrompt="1"/>
          </p:nvPr>
        </p:nvSpPr>
        <p:spPr>
          <a:xfrm>
            <a:off x="719666" y="1981201"/>
            <a:ext cx="5204884" cy="3639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 smtClean="0"/>
              <a:t>Контент</a:t>
            </a:r>
            <a:endParaRPr lang="en-US" dirty="0" smtClean="0"/>
          </a:p>
        </p:txBody>
      </p:sp>
      <p:sp>
        <p:nvSpPr>
          <p:cNvPr id="1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19667" y="541338"/>
            <a:ext cx="7423151" cy="459206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3200" b="1" kern="12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19666" y="6170205"/>
            <a:ext cx="6311900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Место для указания источников и сносок</a:t>
            </a:r>
            <a:endParaRPr lang="en-US" dirty="0" smtClean="0"/>
          </a:p>
        </p:txBody>
      </p:sp>
      <p:sp>
        <p:nvSpPr>
          <p:cNvPr id="14" name="Номер слайда 3"/>
          <p:cNvSpPr txBox="1">
            <a:spLocks/>
          </p:cNvSpPr>
          <p:nvPr userDrawn="1"/>
        </p:nvSpPr>
        <p:spPr>
          <a:xfrm>
            <a:off x="10958131" y="6527834"/>
            <a:ext cx="772584" cy="14645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D7563AF-3E27-4699-B4F1-10C22348B958}" type="slidenum">
              <a:rPr lang="ru-RU" sz="12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ru-RU" sz="700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9" hasCustomPrompt="1"/>
          </p:nvPr>
        </p:nvSpPr>
        <p:spPr>
          <a:xfrm>
            <a:off x="6263218" y="1981201"/>
            <a:ext cx="5211233" cy="3639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 smtClean="0"/>
              <a:t>Контент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96393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19667" y="4690241"/>
            <a:ext cx="5204885" cy="9326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 smtClean="0"/>
              <a:t>Текст</a:t>
            </a:r>
            <a:endParaRPr lang="en-US" dirty="0"/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6255486" y="4690241"/>
            <a:ext cx="5218965" cy="9326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 smtClean="0"/>
              <a:t>Текст</a:t>
            </a:r>
            <a:endParaRPr lang="en-US" dirty="0"/>
          </a:p>
        </p:txBody>
      </p:sp>
      <p:sp>
        <p:nvSpPr>
          <p:cNvPr id="19" name="Chart Placeholder 4"/>
          <p:cNvSpPr>
            <a:spLocks noGrp="1"/>
          </p:cNvSpPr>
          <p:nvPr>
            <p:ph type="chart" sz="quarter" idx="16"/>
          </p:nvPr>
        </p:nvSpPr>
        <p:spPr>
          <a:xfrm>
            <a:off x="719667" y="1981201"/>
            <a:ext cx="5204884" cy="23764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20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6256855" y="1981201"/>
            <a:ext cx="5217597" cy="23764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19667" y="541338"/>
            <a:ext cx="7423151" cy="459206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3200" b="1" kern="12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19666" y="6170205"/>
            <a:ext cx="6311900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Место для указания источников и сносок</a:t>
            </a:r>
            <a:endParaRPr lang="en-US" dirty="0" smtClean="0"/>
          </a:p>
        </p:txBody>
      </p:sp>
      <p:sp>
        <p:nvSpPr>
          <p:cNvPr id="14" name="Номер слайда 3"/>
          <p:cNvSpPr txBox="1">
            <a:spLocks/>
          </p:cNvSpPr>
          <p:nvPr userDrawn="1"/>
        </p:nvSpPr>
        <p:spPr>
          <a:xfrm>
            <a:off x="10701867" y="6170205"/>
            <a:ext cx="772584" cy="14645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D7563AF-3E27-4699-B4F1-10C22348B958}" type="slidenum">
              <a:rPr lang="ru-RU" sz="12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ru-RU" sz="1200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14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8" hasCustomPrompt="1"/>
          </p:nvPr>
        </p:nvSpPr>
        <p:spPr>
          <a:xfrm>
            <a:off x="719666" y="1981201"/>
            <a:ext cx="5204884" cy="3639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 smtClean="0"/>
              <a:t>Контент</a:t>
            </a:r>
            <a:endParaRPr lang="en-US" dirty="0" smtClean="0"/>
          </a:p>
        </p:txBody>
      </p:sp>
      <p:sp>
        <p:nvSpPr>
          <p:cNvPr id="1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19667" y="541338"/>
            <a:ext cx="7423151" cy="459206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3200" b="1" kern="12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19666" y="6170205"/>
            <a:ext cx="6311900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Место для указания источников и сносок</a:t>
            </a:r>
            <a:endParaRPr lang="en-US" dirty="0" smtClean="0"/>
          </a:p>
        </p:txBody>
      </p:sp>
      <p:sp>
        <p:nvSpPr>
          <p:cNvPr id="14" name="Номер слайда 3"/>
          <p:cNvSpPr txBox="1">
            <a:spLocks/>
          </p:cNvSpPr>
          <p:nvPr userDrawn="1"/>
        </p:nvSpPr>
        <p:spPr>
          <a:xfrm>
            <a:off x="10958131" y="6527834"/>
            <a:ext cx="772584" cy="14645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D7563AF-3E27-4699-B4F1-10C22348B958}" type="slidenum">
              <a:rPr lang="ru-RU" sz="12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ru-RU" sz="700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9" hasCustomPrompt="1"/>
          </p:nvPr>
        </p:nvSpPr>
        <p:spPr>
          <a:xfrm>
            <a:off x="6263218" y="1981201"/>
            <a:ext cx="5211233" cy="3639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 smtClean="0"/>
              <a:t>Контент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31111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19666" y="5268832"/>
            <a:ext cx="6652684" cy="2846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smtClean="0"/>
              <a:t>Наименование мероприятия/название площадки</a:t>
            </a:r>
            <a:endParaRPr lang="ru-RU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19666" y="2919414"/>
            <a:ext cx="8532284" cy="1438275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4000" b="1" kern="1200" baseline="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smtClean="0"/>
              <a:t>Тема презентации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719666" y="5845148"/>
            <a:ext cx="6652684" cy="2521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b="1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smtClean="0"/>
              <a:t>ФИО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19666" y="6105198"/>
            <a:ext cx="6652684" cy="2114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lang="en-US" sz="1600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smtClean="0"/>
              <a:t>Должность</a:t>
            </a:r>
            <a:endParaRPr lang="en-US" dirty="0"/>
          </a:p>
        </p:txBody>
      </p:sp>
      <p:sp>
        <p:nvSpPr>
          <p:cNvPr id="5" name="Заголовок 1"/>
          <p:cNvSpPr txBox="1">
            <a:spLocks/>
          </p:cNvSpPr>
          <p:nvPr userDrawn="1"/>
        </p:nvSpPr>
        <p:spPr>
          <a:xfrm>
            <a:off x="347425" y="5157192"/>
            <a:ext cx="9906719" cy="507962"/>
          </a:xfrm>
          <a:prstGeom prst="rect">
            <a:avLst/>
          </a:prstGeom>
        </p:spPr>
        <p:txBody>
          <a:bodyPr vert="horz" lIns="265040" tIns="132522" rIns="265040" bIns="132522" rtlCol="0" anchor="ctr">
            <a:noAutofit/>
          </a:bodyPr>
          <a:lstStyle/>
          <a:p>
            <a:pPr lvl="0">
              <a:spcBef>
                <a:spcPct val="0"/>
              </a:spcBef>
            </a:pPr>
            <a:endParaRPr lang="ru-RU" sz="1600" dirty="0">
              <a:solidFill>
                <a:srgbClr val="333333"/>
              </a:solidFill>
              <a:latin typeface="Arial" pitchFamily="34" charset="0"/>
              <a:ea typeface="Rosatom Light" pitchFamily="34" charset="-5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218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19666" y="5268832"/>
            <a:ext cx="6652684" cy="2846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smtClean="0"/>
              <a:t>Наименование мероприятия/название площадки</a:t>
            </a:r>
            <a:endParaRPr lang="ru-RU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19666" y="2919414"/>
            <a:ext cx="8532284" cy="1438275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4000" b="1" kern="1200" baseline="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smtClean="0"/>
              <a:t>Тема презентации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719666" y="5845148"/>
            <a:ext cx="6652684" cy="2521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b="1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smtClean="0"/>
              <a:t>ФИО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19666" y="6105198"/>
            <a:ext cx="6652684" cy="2114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lang="en-US" sz="1600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smtClean="0"/>
              <a:t>Должность</a:t>
            </a:r>
            <a:endParaRPr lang="en-US" dirty="0"/>
          </a:p>
        </p:txBody>
      </p:sp>
      <p:sp>
        <p:nvSpPr>
          <p:cNvPr id="5" name="Заголовок 1"/>
          <p:cNvSpPr txBox="1">
            <a:spLocks/>
          </p:cNvSpPr>
          <p:nvPr userDrawn="1"/>
        </p:nvSpPr>
        <p:spPr>
          <a:xfrm>
            <a:off x="347425" y="5157192"/>
            <a:ext cx="9906719" cy="507962"/>
          </a:xfrm>
          <a:prstGeom prst="rect">
            <a:avLst/>
          </a:prstGeom>
        </p:spPr>
        <p:txBody>
          <a:bodyPr vert="horz" lIns="265040" tIns="132522" rIns="265040" bIns="132522" rtlCol="0" anchor="ctr">
            <a:noAutofit/>
          </a:bodyPr>
          <a:lstStyle/>
          <a:p>
            <a:pPr lvl="0">
              <a:spcBef>
                <a:spcPct val="0"/>
              </a:spcBef>
            </a:pPr>
            <a:endParaRPr lang="ru-RU" sz="1600" dirty="0">
              <a:solidFill>
                <a:srgbClr val="333333"/>
              </a:solidFill>
              <a:latin typeface="Arial" pitchFamily="34" charset="0"/>
              <a:ea typeface="Rosatom Light" pitchFamily="34" charset="-5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556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Диаграмм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8" hasCustomPrompt="1"/>
          </p:nvPr>
        </p:nvSpPr>
        <p:spPr>
          <a:xfrm>
            <a:off x="719666" y="1981201"/>
            <a:ext cx="5204884" cy="3639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 smtClean="0"/>
              <a:t>Контент</a:t>
            </a:r>
            <a:endParaRPr lang="en-US" dirty="0" smtClean="0"/>
          </a:p>
        </p:txBody>
      </p:sp>
      <p:sp>
        <p:nvSpPr>
          <p:cNvPr id="1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19667" y="541338"/>
            <a:ext cx="7423151" cy="459206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3200" b="1" kern="12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19666" y="6170205"/>
            <a:ext cx="6311900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Место для указания источников и сносок</a:t>
            </a:r>
            <a:endParaRPr lang="en-US" dirty="0" smtClean="0"/>
          </a:p>
        </p:txBody>
      </p:sp>
      <p:sp>
        <p:nvSpPr>
          <p:cNvPr id="14" name="Номер слайда 3"/>
          <p:cNvSpPr txBox="1">
            <a:spLocks/>
          </p:cNvSpPr>
          <p:nvPr userDrawn="1"/>
        </p:nvSpPr>
        <p:spPr>
          <a:xfrm>
            <a:off x="10958131" y="6527834"/>
            <a:ext cx="772584" cy="14645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D7563AF-3E27-4699-B4F1-10C22348B958}" type="slidenum">
              <a:rPr lang="ru-RU" sz="12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ru-RU" sz="700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9" hasCustomPrompt="1"/>
          </p:nvPr>
        </p:nvSpPr>
        <p:spPr>
          <a:xfrm>
            <a:off x="6263218" y="1981201"/>
            <a:ext cx="5211233" cy="3639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 smtClean="0"/>
              <a:t>Контент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41345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19666" y="1981201"/>
            <a:ext cx="6311901" cy="19995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en-US" sz="4600" b="1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4" name="Текст 4"/>
          <p:cNvSpPr>
            <a:spLocks noGrp="1"/>
          </p:cNvSpPr>
          <p:nvPr>
            <p:ph type="body" sz="quarter" idx="12" hasCustomPrompt="1"/>
          </p:nvPr>
        </p:nvSpPr>
        <p:spPr>
          <a:xfrm>
            <a:off x="719667" y="6088743"/>
            <a:ext cx="6311900" cy="2279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Дата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719667" y="4820308"/>
            <a:ext cx="6311900" cy="126412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Основная информация</a:t>
            </a:r>
            <a:endParaRPr lang="ru-RU" dirty="0"/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719667" y="4357688"/>
            <a:ext cx="6311900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ФИО</a:t>
            </a:r>
            <a:endParaRPr lang="ru-RU" dirty="0"/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719667" y="4585608"/>
            <a:ext cx="6311900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Должность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8248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19666" y="5268832"/>
            <a:ext cx="6652684" cy="2846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smtClean="0"/>
              <a:t>Наименование мероприятия/название площадки</a:t>
            </a:r>
            <a:endParaRPr lang="ru-RU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19666" y="2919414"/>
            <a:ext cx="8532284" cy="1438275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4000" b="1" kern="1200" baseline="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smtClean="0"/>
              <a:t>Тема презентации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719666" y="5845148"/>
            <a:ext cx="6652684" cy="2521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b="1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smtClean="0"/>
              <a:t>ФИО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19666" y="6105198"/>
            <a:ext cx="6652684" cy="2114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lang="en-US" sz="1600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smtClean="0"/>
              <a:t>Должность</a:t>
            </a:r>
            <a:endParaRPr lang="en-US" dirty="0"/>
          </a:p>
        </p:txBody>
      </p:sp>
      <p:sp>
        <p:nvSpPr>
          <p:cNvPr id="5" name="Заголовок 1"/>
          <p:cNvSpPr txBox="1">
            <a:spLocks/>
          </p:cNvSpPr>
          <p:nvPr userDrawn="1"/>
        </p:nvSpPr>
        <p:spPr>
          <a:xfrm>
            <a:off x="347425" y="5157192"/>
            <a:ext cx="9906719" cy="507962"/>
          </a:xfrm>
          <a:prstGeom prst="rect">
            <a:avLst/>
          </a:prstGeom>
        </p:spPr>
        <p:txBody>
          <a:bodyPr vert="horz" lIns="265040" tIns="132522" rIns="265040" bIns="132522" rtlCol="0" anchor="ctr">
            <a:noAutofit/>
          </a:bodyPr>
          <a:lstStyle/>
          <a:p>
            <a:pPr lvl="0">
              <a:spcBef>
                <a:spcPct val="0"/>
              </a:spcBef>
            </a:pPr>
            <a:endParaRPr lang="ru-RU" sz="1600" dirty="0">
              <a:solidFill>
                <a:srgbClr val="333333"/>
              </a:solidFill>
              <a:latin typeface="Arial" pitchFamily="34" charset="0"/>
              <a:ea typeface="Rosatom Light" pitchFamily="34" charset="-5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143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Диаграмм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8" hasCustomPrompt="1"/>
          </p:nvPr>
        </p:nvSpPr>
        <p:spPr>
          <a:xfrm>
            <a:off x="719666" y="1981201"/>
            <a:ext cx="5204884" cy="3639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 smtClean="0"/>
              <a:t>Контент</a:t>
            </a:r>
            <a:endParaRPr lang="en-US" dirty="0" smtClean="0"/>
          </a:p>
        </p:txBody>
      </p:sp>
      <p:sp>
        <p:nvSpPr>
          <p:cNvPr id="1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19667" y="541338"/>
            <a:ext cx="7423151" cy="459206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3200" b="1" kern="12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19666" y="6170205"/>
            <a:ext cx="6311900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Место для указания источников и сносок</a:t>
            </a:r>
            <a:endParaRPr lang="en-US" dirty="0" smtClean="0"/>
          </a:p>
        </p:txBody>
      </p:sp>
      <p:sp>
        <p:nvSpPr>
          <p:cNvPr id="14" name="Номер слайда 3"/>
          <p:cNvSpPr txBox="1">
            <a:spLocks/>
          </p:cNvSpPr>
          <p:nvPr userDrawn="1"/>
        </p:nvSpPr>
        <p:spPr>
          <a:xfrm>
            <a:off x="10958131" y="6527834"/>
            <a:ext cx="772584" cy="14645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D7563AF-3E27-4699-B4F1-10C22348B958}" type="slidenum">
              <a:rPr lang="ru-RU" sz="12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ru-RU" sz="700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9" hasCustomPrompt="1"/>
          </p:nvPr>
        </p:nvSpPr>
        <p:spPr>
          <a:xfrm>
            <a:off x="6263218" y="1981201"/>
            <a:ext cx="5211233" cy="3639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 smtClean="0"/>
              <a:t>Контент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89142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Автоматические 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Текст 10">
            <a:extLst>
              <a:ext uri="{FF2B5EF4-FFF2-40B4-BE49-F238E27FC236}">
                <a16:creationId xmlns:a16="http://schemas.microsoft.com/office/drawing/2014/main" id="{7C5FB82A-8323-464A-9753-EE54DF76F7D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96902" y="2692106"/>
            <a:ext cx="5391151" cy="3005433"/>
          </a:xfrm>
          <a:prstGeom prst="rect">
            <a:avLst/>
          </a:prstGeom>
        </p:spPr>
        <p:txBody>
          <a:bodyPr lIns="0" tIns="0" rIns="0" bIns="0"/>
          <a:lstStyle>
            <a:lvl1pPr marL="243219" indent="-243219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0000"/>
              <a:defRPr sz="1201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Текст 13">
            <a:extLst>
              <a:ext uri="{FF2B5EF4-FFF2-40B4-BE49-F238E27FC236}">
                <a16:creationId xmlns:a16="http://schemas.microsoft.com/office/drawing/2014/main" id="{6317B7CF-E802-F942-B3CF-4BCBC19C84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321" y="1778222"/>
            <a:ext cx="4802531" cy="4001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1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9" name="Текст 10">
            <a:extLst>
              <a:ext uri="{FF2B5EF4-FFF2-40B4-BE49-F238E27FC236}">
                <a16:creationId xmlns:a16="http://schemas.microsoft.com/office/drawing/2014/main" id="{DBC5C2C9-5956-7842-905E-11BB7A5DBCA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07479" y="2692106"/>
            <a:ext cx="5397147" cy="3005433"/>
          </a:xfrm>
          <a:prstGeom prst="rect">
            <a:avLst/>
          </a:prstGeom>
        </p:spPr>
        <p:txBody>
          <a:bodyPr lIns="0" tIns="0" rIns="0" bIns="0"/>
          <a:lstStyle>
            <a:lvl1pPr marL="243219" indent="-243219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0000"/>
              <a:defRPr sz="1201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FA33DA4D-5F07-5547-A2EC-742BDE325A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7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686417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686417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901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C51B1D34-52BF-694C-E6D0-A3A4CA5D7D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319" y="225911"/>
            <a:ext cx="8200021" cy="71865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lang="ru-RU" sz="1727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197334792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Диаграмм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8" hasCustomPrompt="1"/>
          </p:nvPr>
        </p:nvSpPr>
        <p:spPr>
          <a:xfrm>
            <a:off x="719666" y="1981201"/>
            <a:ext cx="5204884" cy="3639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 smtClean="0"/>
              <a:t>Контент</a:t>
            </a:r>
            <a:endParaRPr lang="en-US" dirty="0" smtClean="0"/>
          </a:p>
        </p:txBody>
      </p:sp>
      <p:sp>
        <p:nvSpPr>
          <p:cNvPr id="1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19667" y="541338"/>
            <a:ext cx="7423151" cy="459206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3200" b="1" kern="12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19666" y="6170205"/>
            <a:ext cx="6311900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Место для указания источников и сносок</a:t>
            </a:r>
            <a:endParaRPr lang="en-US" dirty="0" smtClean="0"/>
          </a:p>
        </p:txBody>
      </p:sp>
      <p:sp>
        <p:nvSpPr>
          <p:cNvPr id="14" name="Номер слайда 3"/>
          <p:cNvSpPr txBox="1">
            <a:spLocks/>
          </p:cNvSpPr>
          <p:nvPr userDrawn="1"/>
        </p:nvSpPr>
        <p:spPr>
          <a:xfrm>
            <a:off x="10958131" y="6527834"/>
            <a:ext cx="772584" cy="14645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D7563AF-3E27-4699-B4F1-10C22348B958}" type="slidenum">
              <a:rPr lang="ru-RU" sz="12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ru-RU" sz="700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9" hasCustomPrompt="1"/>
          </p:nvPr>
        </p:nvSpPr>
        <p:spPr>
          <a:xfrm>
            <a:off x="6263218" y="1981201"/>
            <a:ext cx="5211233" cy="3639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 smtClean="0"/>
              <a:t>Контент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19421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19666" y="5268832"/>
            <a:ext cx="6652684" cy="2846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smtClean="0"/>
              <a:t>Наименование мероприятия/название площадки</a:t>
            </a:r>
            <a:endParaRPr lang="ru-RU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19666" y="2919414"/>
            <a:ext cx="8532284" cy="1438275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4000" b="1" kern="1200" baseline="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smtClean="0"/>
              <a:t>Тема презентации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719666" y="5845148"/>
            <a:ext cx="6652684" cy="2521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b="1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smtClean="0"/>
              <a:t>ФИО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19666" y="6105198"/>
            <a:ext cx="6652684" cy="2114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lang="en-US" sz="1600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smtClean="0"/>
              <a:t>Должность</a:t>
            </a:r>
            <a:endParaRPr lang="en-US" dirty="0"/>
          </a:p>
        </p:txBody>
      </p:sp>
      <p:sp>
        <p:nvSpPr>
          <p:cNvPr id="5" name="Заголовок 1"/>
          <p:cNvSpPr txBox="1">
            <a:spLocks/>
          </p:cNvSpPr>
          <p:nvPr userDrawn="1"/>
        </p:nvSpPr>
        <p:spPr>
          <a:xfrm>
            <a:off x="347425" y="5157192"/>
            <a:ext cx="9906719" cy="507962"/>
          </a:xfrm>
          <a:prstGeom prst="rect">
            <a:avLst/>
          </a:prstGeom>
        </p:spPr>
        <p:txBody>
          <a:bodyPr vert="horz" lIns="265040" tIns="132522" rIns="265040" bIns="132522" rtlCol="0" anchor="ctr">
            <a:noAutofit/>
          </a:bodyPr>
          <a:lstStyle/>
          <a:p>
            <a:pPr lvl="0">
              <a:spcBef>
                <a:spcPct val="0"/>
              </a:spcBef>
            </a:pPr>
            <a:endParaRPr lang="ru-RU" sz="1600" dirty="0">
              <a:solidFill>
                <a:srgbClr val="333333"/>
              </a:solidFill>
              <a:latin typeface="Arial" pitchFamily="34" charset="0"/>
              <a:ea typeface="Rosatom Light" pitchFamily="34" charset="-5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077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Диаграмм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8" hasCustomPrompt="1"/>
          </p:nvPr>
        </p:nvSpPr>
        <p:spPr>
          <a:xfrm>
            <a:off x="719666" y="1981201"/>
            <a:ext cx="5204884" cy="3639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 smtClean="0"/>
              <a:t>Контент</a:t>
            </a:r>
            <a:endParaRPr lang="en-US" dirty="0" smtClean="0"/>
          </a:p>
        </p:txBody>
      </p:sp>
      <p:sp>
        <p:nvSpPr>
          <p:cNvPr id="1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19667" y="541338"/>
            <a:ext cx="7423151" cy="459206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3200" b="1" kern="12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19666" y="6170205"/>
            <a:ext cx="6311900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Место для указания источников и сносок</a:t>
            </a:r>
            <a:endParaRPr lang="en-US" dirty="0" smtClean="0"/>
          </a:p>
        </p:txBody>
      </p:sp>
      <p:sp>
        <p:nvSpPr>
          <p:cNvPr id="14" name="Номер слайда 3"/>
          <p:cNvSpPr txBox="1">
            <a:spLocks/>
          </p:cNvSpPr>
          <p:nvPr userDrawn="1"/>
        </p:nvSpPr>
        <p:spPr>
          <a:xfrm>
            <a:off x="10958131" y="6527834"/>
            <a:ext cx="772584" cy="14645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D7563AF-3E27-4699-B4F1-10C22348B958}" type="slidenum">
              <a:rPr lang="ru-RU" sz="12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ru-RU" sz="700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9" hasCustomPrompt="1"/>
          </p:nvPr>
        </p:nvSpPr>
        <p:spPr>
          <a:xfrm>
            <a:off x="6263218" y="1981201"/>
            <a:ext cx="5211233" cy="3639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 smtClean="0"/>
              <a:t>Контент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24553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19666" y="5268832"/>
            <a:ext cx="6652684" cy="2846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smtClean="0"/>
              <a:t>Наименование мероприятия/название площадки</a:t>
            </a:r>
            <a:endParaRPr lang="ru-RU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19666" y="2919414"/>
            <a:ext cx="8532284" cy="1438275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4000" b="1" kern="1200" baseline="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smtClean="0"/>
              <a:t>Тема презентации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719666" y="5845148"/>
            <a:ext cx="6652684" cy="2521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b="1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smtClean="0"/>
              <a:t>ФИО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19666" y="6105198"/>
            <a:ext cx="6652684" cy="2114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lang="en-US" sz="1600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smtClean="0"/>
              <a:t>Должность</a:t>
            </a:r>
            <a:endParaRPr lang="en-US" dirty="0"/>
          </a:p>
        </p:txBody>
      </p:sp>
      <p:sp>
        <p:nvSpPr>
          <p:cNvPr id="5" name="Заголовок 1"/>
          <p:cNvSpPr txBox="1">
            <a:spLocks/>
          </p:cNvSpPr>
          <p:nvPr userDrawn="1"/>
        </p:nvSpPr>
        <p:spPr>
          <a:xfrm>
            <a:off x="347425" y="5157192"/>
            <a:ext cx="9906719" cy="507962"/>
          </a:xfrm>
          <a:prstGeom prst="rect">
            <a:avLst/>
          </a:prstGeom>
        </p:spPr>
        <p:txBody>
          <a:bodyPr vert="horz" lIns="265040" tIns="132522" rIns="265040" bIns="132522" rtlCol="0" anchor="ctr">
            <a:noAutofit/>
          </a:bodyPr>
          <a:lstStyle/>
          <a:p>
            <a:pPr lvl="0">
              <a:spcBef>
                <a:spcPct val="0"/>
              </a:spcBef>
            </a:pPr>
            <a:endParaRPr lang="ru-RU" sz="1600" dirty="0">
              <a:solidFill>
                <a:srgbClr val="333333"/>
              </a:solidFill>
              <a:latin typeface="Arial" pitchFamily="34" charset="0"/>
              <a:ea typeface="Rosatom Light" pitchFamily="34" charset="-5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707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19666" y="5268832"/>
            <a:ext cx="6652684" cy="2846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smtClean="0"/>
              <a:t>Наименование мероприятия/название площадки</a:t>
            </a:r>
            <a:endParaRPr lang="ru-RU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19666" y="2919414"/>
            <a:ext cx="8532284" cy="1438275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4000" b="1" kern="1200" baseline="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smtClean="0"/>
              <a:t>Тема презентации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719666" y="5845148"/>
            <a:ext cx="6652684" cy="2521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b="1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smtClean="0"/>
              <a:t>ФИО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19666" y="6105198"/>
            <a:ext cx="6652684" cy="2114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lang="en-US" sz="1600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smtClean="0"/>
              <a:t>Должность</a:t>
            </a:r>
            <a:endParaRPr lang="en-US" dirty="0"/>
          </a:p>
        </p:txBody>
      </p:sp>
      <p:sp>
        <p:nvSpPr>
          <p:cNvPr id="5" name="Заголовок 1"/>
          <p:cNvSpPr txBox="1">
            <a:spLocks/>
          </p:cNvSpPr>
          <p:nvPr userDrawn="1"/>
        </p:nvSpPr>
        <p:spPr>
          <a:xfrm>
            <a:off x="347425" y="5157192"/>
            <a:ext cx="9906719" cy="507962"/>
          </a:xfrm>
          <a:prstGeom prst="rect">
            <a:avLst/>
          </a:prstGeom>
        </p:spPr>
        <p:txBody>
          <a:bodyPr vert="horz" lIns="265040" tIns="132522" rIns="265040" bIns="132522" rtlCol="0" anchor="ctr">
            <a:noAutofit/>
          </a:bodyPr>
          <a:lstStyle/>
          <a:p>
            <a:pPr lvl="0">
              <a:spcBef>
                <a:spcPct val="0"/>
              </a:spcBef>
            </a:pPr>
            <a:endParaRPr lang="ru-RU" sz="1600" dirty="0">
              <a:solidFill>
                <a:srgbClr val="333333"/>
              </a:solidFill>
              <a:latin typeface="Arial" pitchFamily="34" charset="0"/>
              <a:ea typeface="Rosatom Light" pitchFamily="34" charset="-5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857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Диаграмм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8" hasCustomPrompt="1"/>
          </p:nvPr>
        </p:nvSpPr>
        <p:spPr>
          <a:xfrm>
            <a:off x="719666" y="1981201"/>
            <a:ext cx="5204884" cy="3639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 smtClean="0"/>
              <a:t>Контент</a:t>
            </a:r>
            <a:endParaRPr lang="en-US" dirty="0" smtClean="0"/>
          </a:p>
        </p:txBody>
      </p:sp>
      <p:sp>
        <p:nvSpPr>
          <p:cNvPr id="1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19667" y="541338"/>
            <a:ext cx="7423151" cy="459206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3200" b="1" kern="12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19666" y="6170205"/>
            <a:ext cx="6311900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Место для указания источников и сносок</a:t>
            </a:r>
            <a:endParaRPr lang="en-US" dirty="0" smtClean="0"/>
          </a:p>
        </p:txBody>
      </p:sp>
      <p:sp>
        <p:nvSpPr>
          <p:cNvPr id="14" name="Номер слайда 3"/>
          <p:cNvSpPr txBox="1">
            <a:spLocks/>
          </p:cNvSpPr>
          <p:nvPr userDrawn="1"/>
        </p:nvSpPr>
        <p:spPr>
          <a:xfrm>
            <a:off x="10958131" y="6527834"/>
            <a:ext cx="772584" cy="14645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D7563AF-3E27-4699-B4F1-10C22348B958}" type="slidenum">
              <a:rPr lang="ru-RU" sz="12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ru-RU" sz="700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9" hasCustomPrompt="1"/>
          </p:nvPr>
        </p:nvSpPr>
        <p:spPr>
          <a:xfrm>
            <a:off x="6263218" y="1981201"/>
            <a:ext cx="5211233" cy="3639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 smtClean="0"/>
              <a:t>Контент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3150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19668" y="6085526"/>
            <a:ext cx="5353050" cy="19727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5223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5223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Место для указания источников и сносок</a:t>
            </a:r>
            <a:endParaRPr lang="en-US" dirty="0" smtClean="0"/>
          </a:p>
        </p:txBody>
      </p:sp>
      <p:sp>
        <p:nvSpPr>
          <p:cNvPr id="13" name="Slide Number Placeholder 5"/>
          <p:cNvSpPr txBox="1">
            <a:spLocks/>
          </p:cNvSpPr>
          <p:nvPr/>
        </p:nvSpPr>
        <p:spPr>
          <a:xfrm>
            <a:off x="10915650" y="6100240"/>
            <a:ext cx="749300" cy="182563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1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719666" y="575201"/>
            <a:ext cx="8748184" cy="4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302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719668" y="1966680"/>
            <a:ext cx="5353050" cy="3284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itchFamily="34" charset="0"/>
              <a:buNone/>
              <a:defRPr sz="120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1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>
          <a:xfrm>
            <a:off x="6411386" y="1966679"/>
            <a:ext cx="5253567" cy="32729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1667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19666" y="5268832"/>
            <a:ext cx="6652684" cy="2846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smtClean="0"/>
              <a:t>Наименование мероприятия/название площадки</a:t>
            </a:r>
            <a:endParaRPr lang="ru-RU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19666" y="2919414"/>
            <a:ext cx="8532284" cy="1438275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4000" b="1" kern="1200" baseline="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smtClean="0"/>
              <a:t>Тема презентации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719666" y="5845148"/>
            <a:ext cx="6652684" cy="2521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b="1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smtClean="0"/>
              <a:t>ФИО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19666" y="6105198"/>
            <a:ext cx="6652684" cy="2114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lang="en-US" sz="1600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smtClean="0"/>
              <a:t>Должность</a:t>
            </a:r>
            <a:endParaRPr lang="en-US" dirty="0"/>
          </a:p>
        </p:txBody>
      </p:sp>
      <p:sp>
        <p:nvSpPr>
          <p:cNvPr id="5" name="Заголовок 1"/>
          <p:cNvSpPr txBox="1">
            <a:spLocks/>
          </p:cNvSpPr>
          <p:nvPr userDrawn="1"/>
        </p:nvSpPr>
        <p:spPr>
          <a:xfrm>
            <a:off x="347425" y="5157192"/>
            <a:ext cx="9906719" cy="507962"/>
          </a:xfrm>
          <a:prstGeom prst="rect">
            <a:avLst/>
          </a:prstGeom>
        </p:spPr>
        <p:txBody>
          <a:bodyPr vert="horz" lIns="265040" tIns="132522" rIns="265040" bIns="132522" rtlCol="0" anchor="ctr">
            <a:noAutofit/>
          </a:bodyPr>
          <a:lstStyle/>
          <a:p>
            <a:pPr lvl="0">
              <a:spcBef>
                <a:spcPct val="0"/>
              </a:spcBef>
            </a:pPr>
            <a:endParaRPr lang="ru-RU" sz="1600" dirty="0">
              <a:solidFill>
                <a:srgbClr val="333333"/>
              </a:solidFill>
              <a:latin typeface="Arial" pitchFamily="34" charset="0"/>
              <a:ea typeface="Rosatom Light" pitchFamily="34" charset="-5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881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Диаграмм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8" hasCustomPrompt="1"/>
          </p:nvPr>
        </p:nvSpPr>
        <p:spPr>
          <a:xfrm>
            <a:off x="719666" y="1981201"/>
            <a:ext cx="5204884" cy="3639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 smtClean="0"/>
              <a:t>Контент</a:t>
            </a:r>
            <a:endParaRPr lang="en-US" dirty="0" smtClean="0"/>
          </a:p>
        </p:txBody>
      </p:sp>
      <p:sp>
        <p:nvSpPr>
          <p:cNvPr id="1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19667" y="541338"/>
            <a:ext cx="7423151" cy="459206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3200" b="1" kern="12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19666" y="6170205"/>
            <a:ext cx="6311900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Место для указания источников и сносок</a:t>
            </a:r>
            <a:endParaRPr lang="en-US" dirty="0" smtClean="0"/>
          </a:p>
        </p:txBody>
      </p:sp>
      <p:sp>
        <p:nvSpPr>
          <p:cNvPr id="14" name="Номер слайда 3"/>
          <p:cNvSpPr txBox="1">
            <a:spLocks/>
          </p:cNvSpPr>
          <p:nvPr userDrawn="1"/>
        </p:nvSpPr>
        <p:spPr>
          <a:xfrm>
            <a:off x="10958131" y="6527834"/>
            <a:ext cx="772584" cy="14645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D7563AF-3E27-4699-B4F1-10C22348B958}" type="slidenum">
              <a:rPr lang="ru-RU" sz="12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ru-RU" sz="700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9" hasCustomPrompt="1"/>
          </p:nvPr>
        </p:nvSpPr>
        <p:spPr>
          <a:xfrm>
            <a:off x="6263218" y="1981201"/>
            <a:ext cx="5211233" cy="3639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 smtClean="0"/>
              <a:t>Контент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60748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719667" y="2827368"/>
            <a:ext cx="7615766" cy="1583916"/>
          </a:xfrm>
          <a:prstGeom prst="rect">
            <a:avLst/>
          </a:prstGeom>
        </p:spPr>
        <p:txBody>
          <a:bodyPr lIns="0" tIns="0" rIns="0" bIns="0"/>
          <a:lstStyle>
            <a:lvl1pPr>
              <a:defRPr sz="2702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defTabSz="91522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2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"/>
              </a:rPr>
              <a:t>Тема презентации</a:t>
            </a:r>
            <a:endParaRPr kumimoji="0" lang="en-US" sz="2702" b="1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19667" y="5059671"/>
            <a:ext cx="7615766" cy="37922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Наименование мероприятия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название площадки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719667" y="5610804"/>
            <a:ext cx="7615766" cy="29104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5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1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5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1" b="1" dirty="0" smtClean="0">
                <a:solidFill>
                  <a:srgbClr val="333333"/>
                </a:solidFill>
                <a:latin typeface="Arial" panose="020B0604020202020204" pitchFamily="34" charset="0"/>
                <a:ea typeface="Rosatom Light" pitchFamily="34" charset="-52"/>
                <a:cs typeface="Arial" pitchFamily="34" charset="0"/>
              </a:rPr>
              <a:t>ФИО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19667" y="5898541"/>
            <a:ext cx="7615766" cy="37922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5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5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1" dirty="0" smtClean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rPr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39645941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Автоматические 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Текст 10">
            <a:extLst>
              <a:ext uri="{FF2B5EF4-FFF2-40B4-BE49-F238E27FC236}">
                <a16:creationId xmlns:a16="http://schemas.microsoft.com/office/drawing/2014/main" id="{7C5FB82A-8323-464A-9753-EE54DF76F7D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96902" y="2692106"/>
            <a:ext cx="5391151" cy="3005433"/>
          </a:xfrm>
          <a:prstGeom prst="rect">
            <a:avLst/>
          </a:prstGeom>
        </p:spPr>
        <p:txBody>
          <a:bodyPr lIns="0" tIns="0" rIns="0" bIns="0"/>
          <a:lstStyle>
            <a:lvl1pPr marL="243219" indent="-243219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0000"/>
              <a:defRPr sz="1201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Текст 13">
            <a:extLst>
              <a:ext uri="{FF2B5EF4-FFF2-40B4-BE49-F238E27FC236}">
                <a16:creationId xmlns:a16="http://schemas.microsoft.com/office/drawing/2014/main" id="{6317B7CF-E802-F942-B3CF-4BCBC19C84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321" y="1778222"/>
            <a:ext cx="4802531" cy="4001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1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9" name="Текст 10">
            <a:extLst>
              <a:ext uri="{FF2B5EF4-FFF2-40B4-BE49-F238E27FC236}">
                <a16:creationId xmlns:a16="http://schemas.microsoft.com/office/drawing/2014/main" id="{DBC5C2C9-5956-7842-905E-11BB7A5DBCA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07479" y="2692106"/>
            <a:ext cx="5397147" cy="3005433"/>
          </a:xfrm>
          <a:prstGeom prst="rect">
            <a:avLst/>
          </a:prstGeom>
        </p:spPr>
        <p:txBody>
          <a:bodyPr lIns="0" tIns="0" rIns="0" bIns="0"/>
          <a:lstStyle>
            <a:lvl1pPr marL="243219" indent="-243219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0000"/>
              <a:defRPr sz="1201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FA33DA4D-5F07-5547-A2EC-742BDE325A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7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686417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686417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901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C51B1D34-52BF-694C-E6D0-A3A4CA5D7D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319" y="225911"/>
            <a:ext cx="8200021" cy="71865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lang="ru-RU" sz="1727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02610628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19666" y="5268832"/>
            <a:ext cx="6652684" cy="2846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smtClean="0"/>
              <a:t>Наименование мероприятия/название площадки</a:t>
            </a:r>
            <a:endParaRPr lang="ru-RU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19666" y="2919414"/>
            <a:ext cx="8532284" cy="1438275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4000" b="1" kern="1200" baseline="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smtClean="0"/>
              <a:t>Тема презентации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719666" y="5845148"/>
            <a:ext cx="6652684" cy="2521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b="1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smtClean="0"/>
              <a:t>ФИО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19666" y="6105198"/>
            <a:ext cx="6652684" cy="2114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lang="en-US" sz="1600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smtClean="0"/>
              <a:t>Должность</a:t>
            </a:r>
            <a:endParaRPr lang="en-US" dirty="0"/>
          </a:p>
        </p:txBody>
      </p:sp>
      <p:sp>
        <p:nvSpPr>
          <p:cNvPr id="5" name="Заголовок 1"/>
          <p:cNvSpPr txBox="1">
            <a:spLocks/>
          </p:cNvSpPr>
          <p:nvPr userDrawn="1"/>
        </p:nvSpPr>
        <p:spPr>
          <a:xfrm>
            <a:off x="347425" y="5157192"/>
            <a:ext cx="9906719" cy="507962"/>
          </a:xfrm>
          <a:prstGeom prst="rect">
            <a:avLst/>
          </a:prstGeom>
        </p:spPr>
        <p:txBody>
          <a:bodyPr vert="horz" lIns="265040" tIns="132522" rIns="265040" bIns="132522" rtlCol="0" anchor="ctr">
            <a:noAutofit/>
          </a:bodyPr>
          <a:lstStyle/>
          <a:p>
            <a:pPr lvl="0">
              <a:spcBef>
                <a:spcPct val="0"/>
              </a:spcBef>
            </a:pPr>
            <a:endParaRPr lang="ru-RU" sz="1600" dirty="0">
              <a:solidFill>
                <a:srgbClr val="333333"/>
              </a:solidFill>
              <a:latin typeface="Arial" pitchFamily="34" charset="0"/>
              <a:ea typeface="Rosatom Light" pitchFamily="34" charset="-5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564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19666" y="5268832"/>
            <a:ext cx="6652684" cy="2846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smtClean="0"/>
              <a:t>Наименование мероприятия/название площадки</a:t>
            </a:r>
            <a:endParaRPr lang="ru-RU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19666" y="2919414"/>
            <a:ext cx="8532284" cy="1438275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4000" b="1" kern="1200" baseline="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smtClean="0"/>
              <a:t>Тема презентации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719666" y="5845148"/>
            <a:ext cx="6652684" cy="2521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b="1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smtClean="0"/>
              <a:t>ФИО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19666" y="6105198"/>
            <a:ext cx="6652684" cy="2114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lang="en-US" sz="1600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smtClean="0"/>
              <a:t>Должность</a:t>
            </a:r>
            <a:endParaRPr lang="en-US" dirty="0"/>
          </a:p>
        </p:txBody>
      </p:sp>
      <p:sp>
        <p:nvSpPr>
          <p:cNvPr id="5" name="Заголовок 1"/>
          <p:cNvSpPr txBox="1">
            <a:spLocks/>
          </p:cNvSpPr>
          <p:nvPr userDrawn="1"/>
        </p:nvSpPr>
        <p:spPr>
          <a:xfrm>
            <a:off x="347425" y="5157192"/>
            <a:ext cx="9906719" cy="507962"/>
          </a:xfrm>
          <a:prstGeom prst="rect">
            <a:avLst/>
          </a:prstGeom>
        </p:spPr>
        <p:txBody>
          <a:bodyPr vert="horz" lIns="265040" tIns="132522" rIns="265040" bIns="132522" rtlCol="0" anchor="ctr">
            <a:noAutofit/>
          </a:bodyPr>
          <a:lstStyle/>
          <a:p>
            <a:pPr lvl="0">
              <a:spcBef>
                <a:spcPct val="0"/>
              </a:spcBef>
            </a:pPr>
            <a:endParaRPr lang="ru-RU" sz="1600" dirty="0">
              <a:solidFill>
                <a:srgbClr val="333333"/>
              </a:solidFill>
              <a:latin typeface="Arial" pitchFamily="34" charset="0"/>
              <a:ea typeface="Rosatom Light" pitchFamily="34" charset="-5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514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Диаграмм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8" hasCustomPrompt="1"/>
          </p:nvPr>
        </p:nvSpPr>
        <p:spPr>
          <a:xfrm>
            <a:off x="719666" y="1981201"/>
            <a:ext cx="5204884" cy="3639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 smtClean="0"/>
              <a:t>Контент</a:t>
            </a:r>
            <a:endParaRPr lang="en-US" dirty="0" smtClean="0"/>
          </a:p>
        </p:txBody>
      </p:sp>
      <p:sp>
        <p:nvSpPr>
          <p:cNvPr id="1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19667" y="541338"/>
            <a:ext cx="7423151" cy="459206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3200" b="1" kern="12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19666" y="6170205"/>
            <a:ext cx="6311900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Место для указания источников и сносок</a:t>
            </a:r>
            <a:endParaRPr lang="en-US" dirty="0" smtClean="0"/>
          </a:p>
        </p:txBody>
      </p:sp>
      <p:sp>
        <p:nvSpPr>
          <p:cNvPr id="14" name="Номер слайда 3"/>
          <p:cNvSpPr txBox="1">
            <a:spLocks/>
          </p:cNvSpPr>
          <p:nvPr userDrawn="1"/>
        </p:nvSpPr>
        <p:spPr>
          <a:xfrm>
            <a:off x="10958131" y="6527834"/>
            <a:ext cx="772584" cy="14645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D7563AF-3E27-4699-B4F1-10C22348B958}" type="slidenum">
              <a:rPr lang="ru-RU" sz="12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ru-RU" sz="700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9" hasCustomPrompt="1"/>
          </p:nvPr>
        </p:nvSpPr>
        <p:spPr>
          <a:xfrm>
            <a:off x="6263218" y="1981201"/>
            <a:ext cx="5211233" cy="3639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 smtClean="0"/>
              <a:t>Контент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67092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иаграммы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hart Placeholder 4"/>
          <p:cNvSpPr>
            <a:spLocks noGrp="1"/>
          </p:cNvSpPr>
          <p:nvPr>
            <p:ph type="chart" sz="quarter" idx="16"/>
          </p:nvPr>
        </p:nvSpPr>
        <p:spPr>
          <a:xfrm>
            <a:off x="719668" y="1966679"/>
            <a:ext cx="5353050" cy="244460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1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smtClean="0"/>
              <a:t>Вставка диаграммы</a:t>
            </a:r>
            <a:endParaRPr lang="en-US" dirty="0"/>
          </a:p>
        </p:txBody>
      </p:sp>
      <p:sp>
        <p:nvSpPr>
          <p:cNvPr id="16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6411386" y="1966679"/>
            <a:ext cx="5253567" cy="244460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1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smtClean="0"/>
              <a:t>Вставка диаграммы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19668" y="6085526"/>
            <a:ext cx="5353050" cy="19727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5223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5223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Место для указания источников и сносок</a:t>
            </a:r>
            <a:endParaRPr lang="en-US" dirty="0" smtClean="0"/>
          </a:p>
        </p:txBody>
      </p:sp>
      <p:sp>
        <p:nvSpPr>
          <p:cNvPr id="17" name="Slide Number Placeholder 5"/>
          <p:cNvSpPr txBox="1">
            <a:spLocks/>
          </p:cNvSpPr>
          <p:nvPr/>
        </p:nvSpPr>
        <p:spPr>
          <a:xfrm>
            <a:off x="10915650" y="6100240"/>
            <a:ext cx="749300" cy="182563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1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719666" y="575201"/>
            <a:ext cx="8748184" cy="4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302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8" hasCustomPrompt="1"/>
          </p:nvPr>
        </p:nvSpPr>
        <p:spPr>
          <a:xfrm>
            <a:off x="719668" y="4639670"/>
            <a:ext cx="5353050" cy="1015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1">
                <a:latin typeface="Arial" pitchFamily="34" charset="0"/>
                <a:cs typeface="Arial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1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19" name="Текст 2"/>
          <p:cNvSpPr>
            <a:spLocks noGrp="1"/>
          </p:cNvSpPr>
          <p:nvPr>
            <p:ph type="body" sz="quarter" idx="19" hasCustomPrompt="1"/>
          </p:nvPr>
        </p:nvSpPr>
        <p:spPr>
          <a:xfrm>
            <a:off x="6411384" y="4634836"/>
            <a:ext cx="5253566" cy="1015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1">
                <a:latin typeface="Arial" pitchFamily="34" charset="0"/>
                <a:cs typeface="Arial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1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13719410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иаграммы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8" hasCustomPrompt="1"/>
          </p:nvPr>
        </p:nvSpPr>
        <p:spPr>
          <a:xfrm>
            <a:off x="719668" y="1966679"/>
            <a:ext cx="5353050" cy="373165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701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1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1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1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1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 smtClean="0"/>
              <a:t>Контент</a:t>
            </a:r>
            <a:endParaRPr lang="en-US" dirty="0" smtClean="0"/>
          </a:p>
        </p:txBody>
      </p:sp>
      <p:sp>
        <p:nvSpPr>
          <p:cNvPr id="9" name="Content Placeholder 2"/>
          <p:cNvSpPr>
            <a:spLocks noGrp="1"/>
          </p:cNvSpPr>
          <p:nvPr>
            <p:ph idx="19" hasCustomPrompt="1"/>
          </p:nvPr>
        </p:nvSpPr>
        <p:spPr>
          <a:xfrm>
            <a:off x="6411386" y="1966679"/>
            <a:ext cx="5253566" cy="373165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701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1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1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1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1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 smtClean="0"/>
              <a:t>Контент</a:t>
            </a:r>
            <a:endParaRPr lang="en-US" dirty="0" smtClean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19668" y="6085526"/>
            <a:ext cx="5353050" cy="19727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5223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5223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Место для указания источников и сносок</a:t>
            </a:r>
            <a:endParaRPr lang="en-US" dirty="0" smtClean="0"/>
          </a:p>
        </p:txBody>
      </p:sp>
      <p:sp>
        <p:nvSpPr>
          <p:cNvPr id="12" name="Slide Number Placeholder 5"/>
          <p:cNvSpPr txBox="1">
            <a:spLocks/>
          </p:cNvSpPr>
          <p:nvPr/>
        </p:nvSpPr>
        <p:spPr>
          <a:xfrm>
            <a:off x="10915650" y="6100240"/>
            <a:ext cx="749300" cy="182563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1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19666" y="575201"/>
            <a:ext cx="8748184" cy="4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302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445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19668" y="6085526"/>
            <a:ext cx="5353050" cy="19727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5223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5223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Место для указания источников и сносок</a:t>
            </a:r>
            <a:endParaRPr lang="en-US" dirty="0" smtClean="0"/>
          </a:p>
        </p:txBody>
      </p:sp>
      <p:sp>
        <p:nvSpPr>
          <p:cNvPr id="13" name="Slide Number Placeholder 5"/>
          <p:cNvSpPr txBox="1">
            <a:spLocks/>
          </p:cNvSpPr>
          <p:nvPr/>
        </p:nvSpPr>
        <p:spPr>
          <a:xfrm>
            <a:off x="10915653" y="6412339"/>
            <a:ext cx="749300" cy="182563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12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719666" y="575201"/>
            <a:ext cx="8748184" cy="4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302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719668" y="1966680"/>
            <a:ext cx="5353050" cy="3284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itchFamily="34" charset="0"/>
              <a:buNone/>
              <a:defRPr sz="120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1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>
          <a:xfrm>
            <a:off x="6411386" y="1966679"/>
            <a:ext cx="5253567" cy="32729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787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нтакты_синя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DFC6C19-753C-C62C-9B9A-8664545856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243DE59E-FD33-6A4B-9A75-608A77E0A9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5125" y="2356225"/>
            <a:ext cx="5402719" cy="18139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en-US" sz="4800" b="1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/>
              <a:t>Спасибо </a:t>
            </a:r>
            <a:br>
              <a:rPr lang="ru-RU" dirty="0"/>
            </a:br>
            <a:r>
              <a:rPr lang="ru-RU" dirty="0"/>
              <a:t>за внимание</a:t>
            </a:r>
            <a:endParaRPr lang="en-US" dirty="0"/>
          </a:p>
        </p:txBody>
      </p:sp>
      <p:sp>
        <p:nvSpPr>
          <p:cNvPr id="4" name="Текст 4">
            <a:extLst>
              <a:ext uri="{FF2B5EF4-FFF2-40B4-BE49-F238E27FC236}">
                <a16:creationId xmlns:a16="http://schemas.microsoft.com/office/drawing/2014/main" id="{18A9AAE9-5386-304D-95C8-EB339A387E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4580" y="6174183"/>
            <a:ext cx="5402347" cy="288567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00.00.202</a:t>
            </a:r>
            <a:r>
              <a:rPr lang="en-US" dirty="0"/>
              <a:t>3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E406105-BD05-3646-87CE-583928B214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4208" y="5704782"/>
            <a:ext cx="5402719" cy="28856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Контактная информация</a:t>
            </a:r>
          </a:p>
        </p:txBody>
      </p:sp>
      <p:sp>
        <p:nvSpPr>
          <p:cNvPr id="6" name="Текст 4">
            <a:extLst>
              <a:ext uri="{FF2B5EF4-FFF2-40B4-BE49-F238E27FC236}">
                <a16:creationId xmlns:a16="http://schemas.microsoft.com/office/drawing/2014/main" id="{FD927E3B-B22D-8240-914A-53B44FDA64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208" y="5256966"/>
            <a:ext cx="5402719" cy="2476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ФИО</a:t>
            </a:r>
          </a:p>
        </p:txBody>
      </p:sp>
    </p:spTree>
    <p:extLst>
      <p:ext uri="{BB962C8B-B14F-4D97-AF65-F5344CB8AC3E}">
        <p14:creationId xmlns:p14="http://schemas.microsoft.com/office/powerpoint/2010/main" val="4129305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19666" y="5268832"/>
            <a:ext cx="6652684" cy="2846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smtClean="0"/>
              <a:t>Наименование мероприятия/название площадки</a:t>
            </a:r>
            <a:endParaRPr lang="ru-RU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19666" y="2919414"/>
            <a:ext cx="8532284" cy="1438275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4000" b="1" kern="1200" baseline="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smtClean="0"/>
              <a:t>Тема презентации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719666" y="5845148"/>
            <a:ext cx="6652684" cy="2521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b="1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smtClean="0"/>
              <a:t>ФИО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19666" y="6105198"/>
            <a:ext cx="6652684" cy="2114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lang="en-US" sz="1600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smtClean="0"/>
              <a:t>Должность</a:t>
            </a:r>
            <a:endParaRPr lang="en-US" dirty="0"/>
          </a:p>
        </p:txBody>
      </p:sp>
      <p:sp>
        <p:nvSpPr>
          <p:cNvPr id="5" name="Заголовок 1"/>
          <p:cNvSpPr txBox="1">
            <a:spLocks/>
          </p:cNvSpPr>
          <p:nvPr userDrawn="1"/>
        </p:nvSpPr>
        <p:spPr>
          <a:xfrm>
            <a:off x="347425" y="5157192"/>
            <a:ext cx="9906719" cy="507962"/>
          </a:xfrm>
          <a:prstGeom prst="rect">
            <a:avLst/>
          </a:prstGeom>
        </p:spPr>
        <p:txBody>
          <a:bodyPr vert="horz" lIns="265040" tIns="132522" rIns="265040" bIns="132522" rtlCol="0" anchor="ctr">
            <a:noAutofit/>
          </a:bodyPr>
          <a:lstStyle/>
          <a:p>
            <a:pPr lvl="0">
              <a:spcBef>
                <a:spcPct val="0"/>
              </a:spcBef>
            </a:pPr>
            <a:endParaRPr lang="ru-RU" sz="1600" dirty="0">
              <a:solidFill>
                <a:srgbClr val="333333"/>
              </a:solidFill>
              <a:latin typeface="Arial" pitchFamily="34" charset="0"/>
              <a:ea typeface="Rosatom Light" pitchFamily="34" charset="-5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707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Диаграмм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8" hasCustomPrompt="1"/>
          </p:nvPr>
        </p:nvSpPr>
        <p:spPr>
          <a:xfrm>
            <a:off x="719666" y="1981201"/>
            <a:ext cx="5204884" cy="3639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 smtClean="0"/>
              <a:t>Контент</a:t>
            </a:r>
            <a:endParaRPr lang="en-US" dirty="0" smtClean="0"/>
          </a:p>
        </p:txBody>
      </p:sp>
      <p:sp>
        <p:nvSpPr>
          <p:cNvPr id="1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19667" y="541338"/>
            <a:ext cx="7423151" cy="459206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3200" b="1" kern="12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19666" y="6170205"/>
            <a:ext cx="6311900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Место для указания источников и сносок</a:t>
            </a:r>
            <a:endParaRPr lang="en-US" dirty="0" smtClean="0"/>
          </a:p>
        </p:txBody>
      </p:sp>
      <p:sp>
        <p:nvSpPr>
          <p:cNvPr id="14" name="Номер слайда 3"/>
          <p:cNvSpPr txBox="1">
            <a:spLocks/>
          </p:cNvSpPr>
          <p:nvPr userDrawn="1"/>
        </p:nvSpPr>
        <p:spPr>
          <a:xfrm>
            <a:off x="10958131" y="6527834"/>
            <a:ext cx="772584" cy="14645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D7563AF-3E27-4699-B4F1-10C22348B958}" type="slidenum">
              <a:rPr lang="ru-RU" sz="12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ru-RU" sz="700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9" hasCustomPrompt="1"/>
          </p:nvPr>
        </p:nvSpPr>
        <p:spPr>
          <a:xfrm>
            <a:off x="6263218" y="1981201"/>
            <a:ext cx="5211233" cy="3639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 smtClean="0"/>
              <a:t>Контент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90840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екст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6411385" y="1966679"/>
            <a:ext cx="5253567" cy="33407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en-US" sz="701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smtClean="0"/>
              <a:t>Вставка диаграммы</a:t>
            </a:r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719668" y="1966682"/>
            <a:ext cx="5353050" cy="327490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charset="0"/>
              <a:buNone/>
              <a:defRPr lang="en-US" sz="1201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 smtClean="0"/>
              <a:t>Текст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19668" y="6085526"/>
            <a:ext cx="5353050" cy="19727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5223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5223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Место для указания источников и сносок</a:t>
            </a:r>
            <a:endParaRPr lang="en-US" dirty="0" smtClean="0"/>
          </a:p>
        </p:txBody>
      </p:sp>
      <p:sp>
        <p:nvSpPr>
          <p:cNvPr id="13" name="Slide Number Placeholder 5"/>
          <p:cNvSpPr txBox="1">
            <a:spLocks/>
          </p:cNvSpPr>
          <p:nvPr/>
        </p:nvSpPr>
        <p:spPr>
          <a:xfrm>
            <a:off x="10915650" y="6100240"/>
            <a:ext cx="749300" cy="182563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1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719666" y="575201"/>
            <a:ext cx="8748184" cy="4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302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1888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19666" y="5268832"/>
            <a:ext cx="6652684" cy="2846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smtClean="0"/>
              <a:t>Наименование мероприятия/название площадки</a:t>
            </a:r>
            <a:endParaRPr lang="ru-RU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19666" y="2919414"/>
            <a:ext cx="8532284" cy="1438275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4000" b="1" kern="1200" baseline="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smtClean="0"/>
              <a:t>Тема презентации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719666" y="5845148"/>
            <a:ext cx="6652684" cy="2521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b="1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smtClean="0"/>
              <a:t>ФИО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19666" y="6105198"/>
            <a:ext cx="6652684" cy="2114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lang="en-US" sz="1600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smtClean="0"/>
              <a:t>Должность</a:t>
            </a:r>
            <a:endParaRPr lang="en-US" dirty="0"/>
          </a:p>
        </p:txBody>
      </p:sp>
      <p:sp>
        <p:nvSpPr>
          <p:cNvPr id="5" name="Заголовок 1"/>
          <p:cNvSpPr txBox="1">
            <a:spLocks/>
          </p:cNvSpPr>
          <p:nvPr userDrawn="1"/>
        </p:nvSpPr>
        <p:spPr>
          <a:xfrm>
            <a:off x="347425" y="5157192"/>
            <a:ext cx="9906719" cy="507962"/>
          </a:xfrm>
          <a:prstGeom prst="rect">
            <a:avLst/>
          </a:prstGeom>
        </p:spPr>
        <p:txBody>
          <a:bodyPr vert="horz" lIns="265040" tIns="132522" rIns="265040" bIns="132522" rtlCol="0" anchor="ctr">
            <a:noAutofit/>
          </a:bodyPr>
          <a:lstStyle/>
          <a:p>
            <a:pPr lvl="0">
              <a:spcBef>
                <a:spcPct val="0"/>
              </a:spcBef>
            </a:pPr>
            <a:endParaRPr lang="ru-RU" sz="1600" dirty="0">
              <a:solidFill>
                <a:srgbClr val="333333"/>
              </a:solidFill>
              <a:latin typeface="Arial" pitchFamily="34" charset="0"/>
              <a:ea typeface="Rosatom Light" pitchFamily="34" charset="-5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563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Диаграмм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8" hasCustomPrompt="1"/>
          </p:nvPr>
        </p:nvSpPr>
        <p:spPr>
          <a:xfrm>
            <a:off x="719666" y="1981201"/>
            <a:ext cx="5204884" cy="3639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 smtClean="0"/>
              <a:t>Контент</a:t>
            </a:r>
            <a:endParaRPr lang="en-US" dirty="0" smtClean="0"/>
          </a:p>
        </p:txBody>
      </p:sp>
      <p:sp>
        <p:nvSpPr>
          <p:cNvPr id="1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19667" y="541338"/>
            <a:ext cx="7423151" cy="459206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3200" b="1" kern="12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19666" y="6170205"/>
            <a:ext cx="6311900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Место для указания источников и сносок</a:t>
            </a:r>
            <a:endParaRPr lang="en-US" dirty="0" smtClean="0"/>
          </a:p>
        </p:txBody>
      </p:sp>
      <p:sp>
        <p:nvSpPr>
          <p:cNvPr id="14" name="Номер слайда 3"/>
          <p:cNvSpPr txBox="1">
            <a:spLocks/>
          </p:cNvSpPr>
          <p:nvPr userDrawn="1"/>
        </p:nvSpPr>
        <p:spPr>
          <a:xfrm>
            <a:off x="10958131" y="6527834"/>
            <a:ext cx="772584" cy="14645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D7563AF-3E27-4699-B4F1-10C22348B958}" type="slidenum">
              <a:rPr lang="ru-RU" sz="12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ru-RU" sz="700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9" hasCustomPrompt="1"/>
          </p:nvPr>
        </p:nvSpPr>
        <p:spPr>
          <a:xfrm>
            <a:off x="6263218" y="1981201"/>
            <a:ext cx="5211233" cy="3639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 smtClean="0"/>
              <a:t>Контент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38262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Диаграмм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8" hasCustomPrompt="1"/>
          </p:nvPr>
        </p:nvSpPr>
        <p:spPr>
          <a:xfrm>
            <a:off x="719666" y="1981201"/>
            <a:ext cx="5204884" cy="3639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 smtClean="0"/>
              <a:t>Контент</a:t>
            </a:r>
            <a:endParaRPr lang="en-US" dirty="0" smtClean="0"/>
          </a:p>
        </p:txBody>
      </p:sp>
      <p:sp>
        <p:nvSpPr>
          <p:cNvPr id="1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19667" y="541338"/>
            <a:ext cx="7423151" cy="459206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3200" b="1" kern="12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19666" y="6170205"/>
            <a:ext cx="6311900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Место для указания источников и сносок</a:t>
            </a:r>
            <a:endParaRPr lang="en-US" dirty="0" smtClean="0"/>
          </a:p>
        </p:txBody>
      </p:sp>
      <p:sp>
        <p:nvSpPr>
          <p:cNvPr id="14" name="Номер слайда 3"/>
          <p:cNvSpPr txBox="1">
            <a:spLocks/>
          </p:cNvSpPr>
          <p:nvPr userDrawn="1"/>
        </p:nvSpPr>
        <p:spPr>
          <a:xfrm>
            <a:off x="10958131" y="6527834"/>
            <a:ext cx="772584" cy="14645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D7563AF-3E27-4699-B4F1-10C22348B958}" type="slidenum">
              <a:rPr lang="ru-RU" sz="12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ru-RU" sz="700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9" hasCustomPrompt="1"/>
          </p:nvPr>
        </p:nvSpPr>
        <p:spPr>
          <a:xfrm>
            <a:off x="6263218" y="1981201"/>
            <a:ext cx="5211233" cy="3639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 smtClean="0"/>
              <a:t>Контент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45975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719667" y="2827368"/>
            <a:ext cx="7615766" cy="1583916"/>
          </a:xfrm>
          <a:prstGeom prst="rect">
            <a:avLst/>
          </a:prstGeom>
        </p:spPr>
        <p:txBody>
          <a:bodyPr lIns="0" tIns="0" rIns="0" bIns="0"/>
          <a:lstStyle>
            <a:lvl1pPr>
              <a:defRPr sz="2702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defTabSz="91522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2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"/>
              </a:rPr>
              <a:t>Тема презентации</a:t>
            </a:r>
            <a:endParaRPr kumimoji="0" lang="en-US" sz="2702" b="1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19667" y="5059671"/>
            <a:ext cx="7615766" cy="37922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Наименование мероприятия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название площадки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719667" y="5610804"/>
            <a:ext cx="7615766" cy="29104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5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1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5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1" b="1" dirty="0" smtClean="0">
                <a:solidFill>
                  <a:srgbClr val="333333"/>
                </a:solidFill>
                <a:latin typeface="Arial" panose="020B0604020202020204" pitchFamily="34" charset="0"/>
                <a:ea typeface="Rosatom Light" pitchFamily="34" charset="-52"/>
                <a:cs typeface="Arial" pitchFamily="34" charset="0"/>
              </a:rPr>
              <a:t>ФИО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19667" y="5898541"/>
            <a:ext cx="7615766" cy="37922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5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5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1" dirty="0" smtClean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rPr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1718100403"/>
      </p:ext>
    </p:extLst>
  </p:cSld>
  <p:clrMapOvr>
    <a:masterClrMapping/>
  </p:clrMapOvr>
  <p:hf hd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Автоматические 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Текст 10">
            <a:extLst>
              <a:ext uri="{FF2B5EF4-FFF2-40B4-BE49-F238E27FC236}">
                <a16:creationId xmlns:a16="http://schemas.microsoft.com/office/drawing/2014/main" id="{7C5FB82A-8323-464A-9753-EE54DF76F7D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96902" y="2692106"/>
            <a:ext cx="5391151" cy="3005433"/>
          </a:xfrm>
          <a:prstGeom prst="rect">
            <a:avLst/>
          </a:prstGeom>
        </p:spPr>
        <p:txBody>
          <a:bodyPr lIns="0" tIns="0" rIns="0" bIns="0"/>
          <a:lstStyle>
            <a:lvl1pPr marL="243219" indent="-243219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0000"/>
              <a:defRPr sz="1201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Текст 13">
            <a:extLst>
              <a:ext uri="{FF2B5EF4-FFF2-40B4-BE49-F238E27FC236}">
                <a16:creationId xmlns:a16="http://schemas.microsoft.com/office/drawing/2014/main" id="{6317B7CF-E802-F942-B3CF-4BCBC19C84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321" y="1778222"/>
            <a:ext cx="4802531" cy="4001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1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9" name="Текст 10">
            <a:extLst>
              <a:ext uri="{FF2B5EF4-FFF2-40B4-BE49-F238E27FC236}">
                <a16:creationId xmlns:a16="http://schemas.microsoft.com/office/drawing/2014/main" id="{DBC5C2C9-5956-7842-905E-11BB7A5DBCA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07479" y="2692106"/>
            <a:ext cx="5397147" cy="3005433"/>
          </a:xfrm>
          <a:prstGeom prst="rect">
            <a:avLst/>
          </a:prstGeom>
        </p:spPr>
        <p:txBody>
          <a:bodyPr lIns="0" tIns="0" rIns="0" bIns="0"/>
          <a:lstStyle>
            <a:lvl1pPr marL="243219" indent="-243219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0000"/>
              <a:defRPr sz="1201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FA33DA4D-5F07-5547-A2EC-742BDE325A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7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686417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686417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901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C51B1D34-52BF-694C-E6D0-A3A4CA5D7D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319" y="225911"/>
            <a:ext cx="8200021" cy="71865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lang="ru-RU" sz="1727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076500639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19666" y="5268832"/>
            <a:ext cx="6652684" cy="2846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smtClean="0"/>
              <a:t>Наименование мероприятия/название площадки</a:t>
            </a:r>
            <a:endParaRPr lang="ru-RU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19666" y="2919414"/>
            <a:ext cx="8532284" cy="1438275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4000" b="1" kern="1200" baseline="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smtClean="0"/>
              <a:t>Тема презентации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719666" y="5845148"/>
            <a:ext cx="6652684" cy="2521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b="1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smtClean="0"/>
              <a:t>ФИО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19666" y="6105198"/>
            <a:ext cx="6652684" cy="2114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lang="en-US" sz="1600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smtClean="0"/>
              <a:t>Должность</a:t>
            </a:r>
            <a:endParaRPr lang="en-US" dirty="0"/>
          </a:p>
        </p:txBody>
      </p:sp>
      <p:sp>
        <p:nvSpPr>
          <p:cNvPr id="5" name="Заголовок 1"/>
          <p:cNvSpPr txBox="1">
            <a:spLocks/>
          </p:cNvSpPr>
          <p:nvPr userDrawn="1"/>
        </p:nvSpPr>
        <p:spPr>
          <a:xfrm>
            <a:off x="347425" y="5157192"/>
            <a:ext cx="9906719" cy="507962"/>
          </a:xfrm>
          <a:prstGeom prst="rect">
            <a:avLst/>
          </a:prstGeom>
        </p:spPr>
        <p:txBody>
          <a:bodyPr vert="horz" lIns="265040" tIns="132522" rIns="265040" bIns="132522" rtlCol="0" anchor="ctr">
            <a:noAutofit/>
          </a:bodyPr>
          <a:lstStyle/>
          <a:p>
            <a:pPr lvl="0">
              <a:spcBef>
                <a:spcPct val="0"/>
              </a:spcBef>
            </a:pPr>
            <a:endParaRPr lang="ru-RU" sz="1600" dirty="0">
              <a:solidFill>
                <a:srgbClr val="333333"/>
              </a:solidFill>
              <a:latin typeface="Arial" pitchFamily="34" charset="0"/>
              <a:ea typeface="Rosatom Light" pitchFamily="34" charset="-5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334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19668" y="6085526"/>
            <a:ext cx="5353050" cy="19727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5223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5223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Место для указания источников и сносок</a:t>
            </a:r>
            <a:endParaRPr lang="en-US" dirty="0" smtClean="0"/>
          </a:p>
        </p:txBody>
      </p:sp>
      <p:sp>
        <p:nvSpPr>
          <p:cNvPr id="13" name="Slide Number Placeholder 5"/>
          <p:cNvSpPr txBox="1">
            <a:spLocks/>
          </p:cNvSpPr>
          <p:nvPr/>
        </p:nvSpPr>
        <p:spPr>
          <a:xfrm>
            <a:off x="10915650" y="6100240"/>
            <a:ext cx="749300" cy="182563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1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719666" y="575201"/>
            <a:ext cx="8748184" cy="4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302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719668" y="1966680"/>
            <a:ext cx="5353050" cy="3284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itchFamily="34" charset="0"/>
              <a:buNone/>
              <a:defRPr sz="120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1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>
          <a:xfrm>
            <a:off x="6411386" y="1966679"/>
            <a:ext cx="5253567" cy="32729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724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719667" y="2827368"/>
            <a:ext cx="7615766" cy="1583916"/>
          </a:xfrm>
          <a:prstGeom prst="rect">
            <a:avLst/>
          </a:prstGeom>
        </p:spPr>
        <p:txBody>
          <a:bodyPr lIns="0" tIns="0" rIns="0" bIns="0"/>
          <a:lstStyle>
            <a:lvl1pPr>
              <a:defRPr sz="2702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defTabSz="91522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2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"/>
              </a:rPr>
              <a:t>Тема презентации</a:t>
            </a:r>
            <a:endParaRPr kumimoji="0" lang="en-US" sz="2702" b="1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19667" y="5059671"/>
            <a:ext cx="7615766" cy="37922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Наименование мероприятия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название площадки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719667" y="5610804"/>
            <a:ext cx="7615766" cy="29104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5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1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5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1" b="1" dirty="0" smtClean="0">
                <a:solidFill>
                  <a:srgbClr val="333333"/>
                </a:solidFill>
                <a:latin typeface="Arial" panose="020B0604020202020204" pitchFamily="34" charset="0"/>
                <a:ea typeface="Rosatom Light" pitchFamily="34" charset="-52"/>
                <a:cs typeface="Arial" pitchFamily="34" charset="0"/>
              </a:rPr>
              <a:t>ФИО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19667" y="5898541"/>
            <a:ext cx="7615766" cy="37922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5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5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1" dirty="0" smtClean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rPr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10708470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Автоматические 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Текст 10">
            <a:extLst>
              <a:ext uri="{FF2B5EF4-FFF2-40B4-BE49-F238E27FC236}">
                <a16:creationId xmlns:a16="http://schemas.microsoft.com/office/drawing/2014/main" id="{7C5FB82A-8323-464A-9753-EE54DF76F7D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96902" y="2692106"/>
            <a:ext cx="5391151" cy="3005433"/>
          </a:xfrm>
          <a:prstGeom prst="rect">
            <a:avLst/>
          </a:prstGeom>
        </p:spPr>
        <p:txBody>
          <a:bodyPr lIns="0" tIns="0" rIns="0" bIns="0"/>
          <a:lstStyle>
            <a:lvl1pPr marL="243219" indent="-243219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0000"/>
              <a:defRPr sz="1201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Текст 13">
            <a:extLst>
              <a:ext uri="{FF2B5EF4-FFF2-40B4-BE49-F238E27FC236}">
                <a16:creationId xmlns:a16="http://schemas.microsoft.com/office/drawing/2014/main" id="{6317B7CF-E802-F942-B3CF-4BCBC19C84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321" y="1778222"/>
            <a:ext cx="4802531" cy="4001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1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9" name="Текст 10">
            <a:extLst>
              <a:ext uri="{FF2B5EF4-FFF2-40B4-BE49-F238E27FC236}">
                <a16:creationId xmlns:a16="http://schemas.microsoft.com/office/drawing/2014/main" id="{DBC5C2C9-5956-7842-905E-11BB7A5DBCA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07479" y="2692106"/>
            <a:ext cx="5397147" cy="3005433"/>
          </a:xfrm>
          <a:prstGeom prst="rect">
            <a:avLst/>
          </a:prstGeom>
        </p:spPr>
        <p:txBody>
          <a:bodyPr lIns="0" tIns="0" rIns="0" bIns="0"/>
          <a:lstStyle>
            <a:lvl1pPr marL="243219" indent="-243219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0000"/>
              <a:defRPr sz="1201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FA33DA4D-5F07-5547-A2EC-742BDE325A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7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686417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686417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901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C51B1D34-52BF-694C-E6D0-A3A4CA5D7D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319" y="225911"/>
            <a:ext cx="8200021" cy="71865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lang="ru-RU" sz="1727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17245862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иаграммы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hart Placeholder 4"/>
          <p:cNvSpPr>
            <a:spLocks noGrp="1"/>
          </p:cNvSpPr>
          <p:nvPr>
            <p:ph type="chart" sz="quarter" idx="16"/>
          </p:nvPr>
        </p:nvSpPr>
        <p:spPr>
          <a:xfrm>
            <a:off x="719668" y="1966679"/>
            <a:ext cx="5353050" cy="244460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1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smtClean="0"/>
              <a:t>Вставка диаграммы</a:t>
            </a:r>
            <a:endParaRPr lang="en-US" dirty="0"/>
          </a:p>
        </p:txBody>
      </p:sp>
      <p:sp>
        <p:nvSpPr>
          <p:cNvPr id="16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6411386" y="1966679"/>
            <a:ext cx="5253567" cy="244460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1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smtClean="0"/>
              <a:t>Вставка диаграммы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19668" y="6085526"/>
            <a:ext cx="5353050" cy="19727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5223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5223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Место для указания источников и сносок</a:t>
            </a:r>
            <a:endParaRPr lang="en-US" dirty="0" smtClean="0"/>
          </a:p>
        </p:txBody>
      </p:sp>
      <p:sp>
        <p:nvSpPr>
          <p:cNvPr id="17" name="Slide Number Placeholder 5"/>
          <p:cNvSpPr txBox="1">
            <a:spLocks/>
          </p:cNvSpPr>
          <p:nvPr/>
        </p:nvSpPr>
        <p:spPr>
          <a:xfrm>
            <a:off x="10915650" y="6100240"/>
            <a:ext cx="749300" cy="182563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1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719666" y="575201"/>
            <a:ext cx="8748184" cy="4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302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8" hasCustomPrompt="1"/>
          </p:nvPr>
        </p:nvSpPr>
        <p:spPr>
          <a:xfrm>
            <a:off x="719668" y="4639670"/>
            <a:ext cx="5353050" cy="1015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1">
                <a:latin typeface="Arial" pitchFamily="34" charset="0"/>
                <a:cs typeface="Arial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1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19" name="Текст 2"/>
          <p:cNvSpPr>
            <a:spLocks noGrp="1"/>
          </p:cNvSpPr>
          <p:nvPr>
            <p:ph type="body" sz="quarter" idx="19" hasCustomPrompt="1"/>
          </p:nvPr>
        </p:nvSpPr>
        <p:spPr>
          <a:xfrm>
            <a:off x="6411384" y="4634836"/>
            <a:ext cx="5253566" cy="1015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1">
                <a:latin typeface="Arial" pitchFamily="34" charset="0"/>
                <a:cs typeface="Arial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1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22537303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иаграммы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8" hasCustomPrompt="1"/>
          </p:nvPr>
        </p:nvSpPr>
        <p:spPr>
          <a:xfrm>
            <a:off x="719668" y="1966679"/>
            <a:ext cx="5353050" cy="373165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701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1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1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1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1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 smtClean="0"/>
              <a:t>Контент</a:t>
            </a:r>
            <a:endParaRPr lang="en-US" dirty="0" smtClean="0"/>
          </a:p>
        </p:txBody>
      </p:sp>
      <p:sp>
        <p:nvSpPr>
          <p:cNvPr id="9" name="Content Placeholder 2"/>
          <p:cNvSpPr>
            <a:spLocks noGrp="1"/>
          </p:cNvSpPr>
          <p:nvPr>
            <p:ph idx="19" hasCustomPrompt="1"/>
          </p:nvPr>
        </p:nvSpPr>
        <p:spPr>
          <a:xfrm>
            <a:off x="6411386" y="1966679"/>
            <a:ext cx="5253566" cy="373165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701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1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1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1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1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 smtClean="0"/>
              <a:t>Контент</a:t>
            </a:r>
            <a:endParaRPr lang="en-US" dirty="0" smtClean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19668" y="6085526"/>
            <a:ext cx="5353050" cy="19727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5223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5223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Место для указания источников и сносок</a:t>
            </a:r>
            <a:endParaRPr lang="en-US" dirty="0" smtClean="0"/>
          </a:p>
        </p:txBody>
      </p:sp>
      <p:sp>
        <p:nvSpPr>
          <p:cNvPr id="12" name="Slide Number Placeholder 5"/>
          <p:cNvSpPr txBox="1">
            <a:spLocks/>
          </p:cNvSpPr>
          <p:nvPr/>
        </p:nvSpPr>
        <p:spPr>
          <a:xfrm>
            <a:off x="10915650" y="6100240"/>
            <a:ext cx="749300" cy="182563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1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19666" y="575201"/>
            <a:ext cx="8748184" cy="4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302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8482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19668" y="6085526"/>
            <a:ext cx="5353050" cy="19727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5223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5223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Место для указания источников и сносок</a:t>
            </a:r>
            <a:endParaRPr lang="en-US" dirty="0" smtClean="0"/>
          </a:p>
        </p:txBody>
      </p:sp>
      <p:sp>
        <p:nvSpPr>
          <p:cNvPr id="13" name="Slide Number Placeholder 5"/>
          <p:cNvSpPr txBox="1">
            <a:spLocks/>
          </p:cNvSpPr>
          <p:nvPr/>
        </p:nvSpPr>
        <p:spPr>
          <a:xfrm>
            <a:off x="10915653" y="6412339"/>
            <a:ext cx="749300" cy="182563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12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719666" y="575201"/>
            <a:ext cx="8748184" cy="4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302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719668" y="1966680"/>
            <a:ext cx="5353050" cy="3284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itchFamily="34" charset="0"/>
              <a:buNone/>
              <a:defRPr sz="120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1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>
          <a:xfrm>
            <a:off x="6411386" y="1966679"/>
            <a:ext cx="5253567" cy="32729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945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719667" y="1981200"/>
            <a:ext cx="5204884" cy="23764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200" kern="12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Текст</a:t>
            </a:r>
          </a:p>
        </p:txBody>
      </p:sp>
      <p:sp>
        <p:nvSpPr>
          <p:cNvPr id="11" name="Рисунок 2"/>
          <p:cNvSpPr>
            <a:spLocks noGrp="1"/>
          </p:cNvSpPr>
          <p:nvPr>
            <p:ph type="pic" idx="10"/>
          </p:nvPr>
        </p:nvSpPr>
        <p:spPr>
          <a:xfrm>
            <a:off x="6263218" y="1981200"/>
            <a:ext cx="5211233" cy="23764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19666" y="6170205"/>
            <a:ext cx="6311900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Место для указания источников и сносок</a:t>
            </a:r>
            <a:endParaRPr lang="en-US" dirty="0" smtClean="0"/>
          </a:p>
        </p:txBody>
      </p:sp>
      <p:sp>
        <p:nvSpPr>
          <p:cNvPr id="7" name="Номер слайда 3"/>
          <p:cNvSpPr txBox="1">
            <a:spLocks/>
          </p:cNvSpPr>
          <p:nvPr userDrawn="1"/>
        </p:nvSpPr>
        <p:spPr>
          <a:xfrm>
            <a:off x="10701867" y="6170205"/>
            <a:ext cx="772584" cy="14645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D7563AF-3E27-4699-B4F1-10C22348B958}" type="slidenum">
              <a:rPr lang="ru-RU" sz="7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ru-RU" sz="700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19667" y="541338"/>
            <a:ext cx="7423151" cy="459206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3200" b="1" kern="12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3895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нтакты_синя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DFC6C19-753C-C62C-9B9A-8664545856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243DE59E-FD33-6A4B-9A75-608A77E0A9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5125" y="2356225"/>
            <a:ext cx="5402719" cy="18139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en-US" sz="4800" b="1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/>
              <a:t>Спасибо </a:t>
            </a:r>
            <a:br>
              <a:rPr lang="ru-RU" dirty="0"/>
            </a:br>
            <a:r>
              <a:rPr lang="ru-RU" dirty="0"/>
              <a:t>за внимание</a:t>
            </a:r>
            <a:endParaRPr lang="en-US" dirty="0"/>
          </a:p>
        </p:txBody>
      </p:sp>
      <p:sp>
        <p:nvSpPr>
          <p:cNvPr id="4" name="Текст 4">
            <a:extLst>
              <a:ext uri="{FF2B5EF4-FFF2-40B4-BE49-F238E27FC236}">
                <a16:creationId xmlns:a16="http://schemas.microsoft.com/office/drawing/2014/main" id="{18A9AAE9-5386-304D-95C8-EB339A387E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4580" y="6174183"/>
            <a:ext cx="5402347" cy="288567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00.00.202</a:t>
            </a:r>
            <a:r>
              <a:rPr lang="en-US" dirty="0"/>
              <a:t>3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E406105-BD05-3646-87CE-583928B214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4208" y="5704782"/>
            <a:ext cx="5402719" cy="28856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Контактная информация</a:t>
            </a:r>
          </a:p>
        </p:txBody>
      </p:sp>
      <p:sp>
        <p:nvSpPr>
          <p:cNvPr id="6" name="Текст 4">
            <a:extLst>
              <a:ext uri="{FF2B5EF4-FFF2-40B4-BE49-F238E27FC236}">
                <a16:creationId xmlns:a16="http://schemas.microsoft.com/office/drawing/2014/main" id="{FD927E3B-B22D-8240-914A-53B44FDA64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208" y="5256966"/>
            <a:ext cx="5402719" cy="2476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ФИО</a:t>
            </a:r>
          </a:p>
        </p:txBody>
      </p:sp>
    </p:spTree>
    <p:extLst>
      <p:ext uri="{BB962C8B-B14F-4D97-AF65-F5344CB8AC3E}">
        <p14:creationId xmlns:p14="http://schemas.microsoft.com/office/powerpoint/2010/main" val="35381119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екст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6411385" y="1966679"/>
            <a:ext cx="5253567" cy="33407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en-US" sz="701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smtClean="0"/>
              <a:t>Вставка диаграммы</a:t>
            </a:r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719668" y="1966682"/>
            <a:ext cx="5353050" cy="327490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charset="0"/>
              <a:buNone/>
              <a:defRPr lang="en-US" sz="1201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 smtClean="0"/>
              <a:t>Текст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19668" y="6085526"/>
            <a:ext cx="5353050" cy="19727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5223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5223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Место для указания источников и сносок</a:t>
            </a:r>
            <a:endParaRPr lang="en-US" dirty="0" smtClean="0"/>
          </a:p>
        </p:txBody>
      </p:sp>
      <p:sp>
        <p:nvSpPr>
          <p:cNvPr id="13" name="Slide Number Placeholder 5"/>
          <p:cNvSpPr txBox="1">
            <a:spLocks/>
          </p:cNvSpPr>
          <p:nvPr/>
        </p:nvSpPr>
        <p:spPr>
          <a:xfrm>
            <a:off x="10915650" y="6100240"/>
            <a:ext cx="749300" cy="182563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1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719666" y="575201"/>
            <a:ext cx="8748184" cy="4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302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3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719667" y="2827368"/>
            <a:ext cx="7615766" cy="1583916"/>
          </a:xfrm>
          <a:prstGeom prst="rect">
            <a:avLst/>
          </a:prstGeom>
        </p:spPr>
        <p:txBody>
          <a:bodyPr lIns="0" tIns="0" rIns="0" bIns="0"/>
          <a:lstStyle>
            <a:lvl1pPr>
              <a:defRPr sz="2702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defTabSz="91522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2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"/>
              </a:rPr>
              <a:t>Тема презентации</a:t>
            </a:r>
            <a:endParaRPr kumimoji="0" lang="en-US" sz="2702" b="1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19667" y="5059671"/>
            <a:ext cx="7615766" cy="37922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Наименование мероприятия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название площадки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719667" y="5610804"/>
            <a:ext cx="7615766" cy="29104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5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1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5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1" b="1" dirty="0" smtClean="0">
                <a:solidFill>
                  <a:srgbClr val="333333"/>
                </a:solidFill>
                <a:latin typeface="Arial" panose="020B0604020202020204" pitchFamily="34" charset="0"/>
                <a:ea typeface="Rosatom Light" pitchFamily="34" charset="-52"/>
                <a:cs typeface="Arial" pitchFamily="34" charset="0"/>
              </a:rPr>
              <a:t>ФИО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19667" y="5898541"/>
            <a:ext cx="7615766" cy="37922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5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5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1" dirty="0" smtClean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rPr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983850643"/>
      </p:ext>
    </p:extLst>
  </p:cSld>
  <p:clrMapOvr>
    <a:masterClrMapping/>
  </p:clrMapOvr>
  <p:hf hd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Автоматические 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Текст 10">
            <a:extLst>
              <a:ext uri="{FF2B5EF4-FFF2-40B4-BE49-F238E27FC236}">
                <a16:creationId xmlns:a16="http://schemas.microsoft.com/office/drawing/2014/main" id="{7C5FB82A-8323-464A-9753-EE54DF76F7D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96902" y="2692106"/>
            <a:ext cx="5391151" cy="3005433"/>
          </a:xfrm>
          <a:prstGeom prst="rect">
            <a:avLst/>
          </a:prstGeom>
        </p:spPr>
        <p:txBody>
          <a:bodyPr lIns="0" tIns="0" rIns="0" bIns="0"/>
          <a:lstStyle>
            <a:lvl1pPr marL="243219" indent="-243219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0000"/>
              <a:defRPr sz="1201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Текст 13">
            <a:extLst>
              <a:ext uri="{FF2B5EF4-FFF2-40B4-BE49-F238E27FC236}">
                <a16:creationId xmlns:a16="http://schemas.microsoft.com/office/drawing/2014/main" id="{6317B7CF-E802-F942-B3CF-4BCBC19C84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321" y="1778222"/>
            <a:ext cx="4802531" cy="4001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1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9" name="Текст 10">
            <a:extLst>
              <a:ext uri="{FF2B5EF4-FFF2-40B4-BE49-F238E27FC236}">
                <a16:creationId xmlns:a16="http://schemas.microsoft.com/office/drawing/2014/main" id="{DBC5C2C9-5956-7842-905E-11BB7A5DBCA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07479" y="2692106"/>
            <a:ext cx="5397147" cy="3005433"/>
          </a:xfrm>
          <a:prstGeom prst="rect">
            <a:avLst/>
          </a:prstGeom>
        </p:spPr>
        <p:txBody>
          <a:bodyPr lIns="0" tIns="0" rIns="0" bIns="0"/>
          <a:lstStyle>
            <a:lvl1pPr marL="243219" indent="-243219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0000"/>
              <a:defRPr sz="1201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FA33DA4D-5F07-5547-A2EC-742BDE325A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7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686417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686417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901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C51B1D34-52BF-694C-E6D0-A3A4CA5D7D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319" y="225911"/>
            <a:ext cx="8200021" cy="71865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lang="ru-RU" sz="1727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267850220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19666" y="5268832"/>
            <a:ext cx="6652684" cy="2846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smtClean="0"/>
              <a:t>Наименование мероприятия/название площадки</a:t>
            </a:r>
            <a:endParaRPr lang="ru-RU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19666" y="2919414"/>
            <a:ext cx="8532284" cy="1438275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4000" b="1" kern="1200" baseline="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smtClean="0"/>
              <a:t>Тема презентации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719666" y="5845148"/>
            <a:ext cx="6652684" cy="2521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b="1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smtClean="0"/>
              <a:t>ФИО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19666" y="6105198"/>
            <a:ext cx="6652684" cy="2114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lang="en-US" sz="1600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smtClean="0"/>
              <a:t>Должность</a:t>
            </a:r>
            <a:endParaRPr lang="en-US" dirty="0"/>
          </a:p>
        </p:txBody>
      </p:sp>
      <p:sp>
        <p:nvSpPr>
          <p:cNvPr id="5" name="Заголовок 1"/>
          <p:cNvSpPr txBox="1">
            <a:spLocks/>
          </p:cNvSpPr>
          <p:nvPr userDrawn="1"/>
        </p:nvSpPr>
        <p:spPr>
          <a:xfrm>
            <a:off x="347425" y="5157192"/>
            <a:ext cx="9906719" cy="507962"/>
          </a:xfrm>
          <a:prstGeom prst="rect">
            <a:avLst/>
          </a:prstGeom>
        </p:spPr>
        <p:txBody>
          <a:bodyPr vert="horz" lIns="265040" tIns="132522" rIns="265040" bIns="132522" rtlCol="0" anchor="ctr">
            <a:noAutofit/>
          </a:bodyPr>
          <a:lstStyle/>
          <a:p>
            <a:pPr lvl="0">
              <a:spcBef>
                <a:spcPct val="0"/>
              </a:spcBef>
            </a:pPr>
            <a:endParaRPr lang="ru-RU" sz="1600" dirty="0">
              <a:solidFill>
                <a:srgbClr val="333333"/>
              </a:solidFill>
              <a:latin typeface="Arial" pitchFamily="34" charset="0"/>
              <a:ea typeface="Rosatom Light" pitchFamily="34" charset="-5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905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19668" y="6085526"/>
            <a:ext cx="5353050" cy="19727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5223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5223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Место для указания источников и сносок</a:t>
            </a:r>
            <a:endParaRPr lang="en-US" dirty="0" smtClean="0"/>
          </a:p>
        </p:txBody>
      </p:sp>
      <p:sp>
        <p:nvSpPr>
          <p:cNvPr id="13" name="Slide Number Placeholder 5"/>
          <p:cNvSpPr txBox="1">
            <a:spLocks/>
          </p:cNvSpPr>
          <p:nvPr/>
        </p:nvSpPr>
        <p:spPr>
          <a:xfrm>
            <a:off x="10915650" y="6100240"/>
            <a:ext cx="749300" cy="182563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1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719666" y="575201"/>
            <a:ext cx="8748184" cy="4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302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719668" y="1966680"/>
            <a:ext cx="5353050" cy="3284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itchFamily="34" charset="0"/>
              <a:buNone/>
              <a:defRPr sz="120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1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>
          <a:xfrm>
            <a:off x="6411386" y="1966679"/>
            <a:ext cx="5253567" cy="32729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56437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719667" y="2827368"/>
            <a:ext cx="7615766" cy="1583916"/>
          </a:xfrm>
          <a:prstGeom prst="rect">
            <a:avLst/>
          </a:prstGeom>
        </p:spPr>
        <p:txBody>
          <a:bodyPr lIns="0" tIns="0" rIns="0" bIns="0"/>
          <a:lstStyle>
            <a:lvl1pPr>
              <a:defRPr sz="2702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defTabSz="91522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2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"/>
              </a:rPr>
              <a:t>Тема презентации</a:t>
            </a:r>
            <a:endParaRPr kumimoji="0" lang="en-US" sz="2702" b="1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19667" y="5059671"/>
            <a:ext cx="7615766" cy="37922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Наименование мероприятия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название площадки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719667" y="5610804"/>
            <a:ext cx="7615766" cy="29104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5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1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5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1" b="1" dirty="0" smtClean="0">
                <a:solidFill>
                  <a:srgbClr val="333333"/>
                </a:solidFill>
                <a:latin typeface="Arial" panose="020B0604020202020204" pitchFamily="34" charset="0"/>
                <a:ea typeface="Rosatom Light" pitchFamily="34" charset="-52"/>
                <a:cs typeface="Arial" pitchFamily="34" charset="0"/>
              </a:rPr>
              <a:t>ФИО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19667" y="5898541"/>
            <a:ext cx="7615766" cy="37922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5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5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1" dirty="0" smtClean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rPr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41476731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Автоматические 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Текст 10">
            <a:extLst>
              <a:ext uri="{FF2B5EF4-FFF2-40B4-BE49-F238E27FC236}">
                <a16:creationId xmlns:a16="http://schemas.microsoft.com/office/drawing/2014/main" id="{7C5FB82A-8323-464A-9753-EE54DF76F7D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96902" y="2692106"/>
            <a:ext cx="5391151" cy="3005433"/>
          </a:xfrm>
          <a:prstGeom prst="rect">
            <a:avLst/>
          </a:prstGeom>
        </p:spPr>
        <p:txBody>
          <a:bodyPr lIns="0" tIns="0" rIns="0" bIns="0"/>
          <a:lstStyle>
            <a:lvl1pPr marL="243219" indent="-243219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0000"/>
              <a:defRPr sz="1201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Текст 13">
            <a:extLst>
              <a:ext uri="{FF2B5EF4-FFF2-40B4-BE49-F238E27FC236}">
                <a16:creationId xmlns:a16="http://schemas.microsoft.com/office/drawing/2014/main" id="{6317B7CF-E802-F942-B3CF-4BCBC19C84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321" y="1778222"/>
            <a:ext cx="4802531" cy="4001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1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9" name="Текст 10">
            <a:extLst>
              <a:ext uri="{FF2B5EF4-FFF2-40B4-BE49-F238E27FC236}">
                <a16:creationId xmlns:a16="http://schemas.microsoft.com/office/drawing/2014/main" id="{DBC5C2C9-5956-7842-905E-11BB7A5DBCA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07479" y="2692106"/>
            <a:ext cx="5397147" cy="3005433"/>
          </a:xfrm>
          <a:prstGeom prst="rect">
            <a:avLst/>
          </a:prstGeom>
        </p:spPr>
        <p:txBody>
          <a:bodyPr lIns="0" tIns="0" rIns="0" bIns="0"/>
          <a:lstStyle>
            <a:lvl1pPr marL="243219" indent="-243219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0000"/>
              <a:defRPr sz="1201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FA33DA4D-5F07-5547-A2EC-742BDE325A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7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686417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686417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901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C51B1D34-52BF-694C-E6D0-A3A4CA5D7D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319" y="225911"/>
            <a:ext cx="8200021" cy="71865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lang="ru-RU" sz="1727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4139491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иаграммы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hart Placeholder 4"/>
          <p:cNvSpPr>
            <a:spLocks noGrp="1"/>
          </p:cNvSpPr>
          <p:nvPr>
            <p:ph type="chart" sz="quarter" idx="16"/>
          </p:nvPr>
        </p:nvSpPr>
        <p:spPr>
          <a:xfrm>
            <a:off x="719668" y="1966679"/>
            <a:ext cx="5353050" cy="244460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1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smtClean="0"/>
              <a:t>Вставка диаграммы</a:t>
            </a:r>
            <a:endParaRPr lang="en-US" dirty="0"/>
          </a:p>
        </p:txBody>
      </p:sp>
      <p:sp>
        <p:nvSpPr>
          <p:cNvPr id="16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6411386" y="1966679"/>
            <a:ext cx="5253567" cy="244460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1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smtClean="0"/>
              <a:t>Вставка диаграммы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19668" y="6085526"/>
            <a:ext cx="5353050" cy="19727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5223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5223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Место для указания источников и сносок</a:t>
            </a:r>
            <a:endParaRPr lang="en-US" dirty="0" smtClean="0"/>
          </a:p>
        </p:txBody>
      </p:sp>
      <p:sp>
        <p:nvSpPr>
          <p:cNvPr id="17" name="Slide Number Placeholder 5"/>
          <p:cNvSpPr txBox="1">
            <a:spLocks/>
          </p:cNvSpPr>
          <p:nvPr/>
        </p:nvSpPr>
        <p:spPr>
          <a:xfrm>
            <a:off x="10915650" y="6100240"/>
            <a:ext cx="749300" cy="182563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1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719666" y="575201"/>
            <a:ext cx="8748184" cy="4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302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8" hasCustomPrompt="1"/>
          </p:nvPr>
        </p:nvSpPr>
        <p:spPr>
          <a:xfrm>
            <a:off x="719668" y="4639670"/>
            <a:ext cx="5353050" cy="1015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1">
                <a:latin typeface="Arial" pitchFamily="34" charset="0"/>
                <a:cs typeface="Arial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1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19" name="Текст 2"/>
          <p:cNvSpPr>
            <a:spLocks noGrp="1"/>
          </p:cNvSpPr>
          <p:nvPr>
            <p:ph type="body" sz="quarter" idx="19" hasCustomPrompt="1"/>
          </p:nvPr>
        </p:nvSpPr>
        <p:spPr>
          <a:xfrm>
            <a:off x="6411384" y="4634836"/>
            <a:ext cx="5253566" cy="1015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1">
                <a:latin typeface="Arial" pitchFamily="34" charset="0"/>
                <a:cs typeface="Arial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1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8829300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иаграммы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8" hasCustomPrompt="1"/>
          </p:nvPr>
        </p:nvSpPr>
        <p:spPr>
          <a:xfrm>
            <a:off x="719668" y="1966679"/>
            <a:ext cx="5353050" cy="373165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701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1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1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1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1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 smtClean="0"/>
              <a:t>Контент</a:t>
            </a:r>
            <a:endParaRPr lang="en-US" dirty="0" smtClean="0"/>
          </a:p>
        </p:txBody>
      </p:sp>
      <p:sp>
        <p:nvSpPr>
          <p:cNvPr id="9" name="Content Placeholder 2"/>
          <p:cNvSpPr>
            <a:spLocks noGrp="1"/>
          </p:cNvSpPr>
          <p:nvPr>
            <p:ph idx="19" hasCustomPrompt="1"/>
          </p:nvPr>
        </p:nvSpPr>
        <p:spPr>
          <a:xfrm>
            <a:off x="6411386" y="1966679"/>
            <a:ext cx="5253566" cy="373165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701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1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1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1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1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 smtClean="0"/>
              <a:t>Контент</a:t>
            </a:r>
            <a:endParaRPr lang="en-US" dirty="0" smtClean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19668" y="6085526"/>
            <a:ext cx="5353050" cy="19727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5223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5223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Место для указания источников и сносок</a:t>
            </a:r>
            <a:endParaRPr lang="en-US" dirty="0" smtClean="0"/>
          </a:p>
        </p:txBody>
      </p:sp>
      <p:sp>
        <p:nvSpPr>
          <p:cNvPr id="12" name="Slide Number Placeholder 5"/>
          <p:cNvSpPr txBox="1">
            <a:spLocks/>
          </p:cNvSpPr>
          <p:nvPr/>
        </p:nvSpPr>
        <p:spPr>
          <a:xfrm>
            <a:off x="10915650" y="6100240"/>
            <a:ext cx="749300" cy="182563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1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19666" y="575201"/>
            <a:ext cx="8748184" cy="4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302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10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19666" y="5268832"/>
            <a:ext cx="6652684" cy="2846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smtClean="0"/>
              <a:t>Наименование мероприятия/название площадки</a:t>
            </a:r>
            <a:endParaRPr lang="ru-RU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19666" y="2919414"/>
            <a:ext cx="8532284" cy="1438275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4000" b="1" kern="1200" baseline="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smtClean="0"/>
              <a:t>Тема презентации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719666" y="5845148"/>
            <a:ext cx="6652684" cy="2521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b="1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smtClean="0"/>
              <a:t>ФИО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19666" y="6105198"/>
            <a:ext cx="6652684" cy="2114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lang="en-US" sz="1600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smtClean="0"/>
              <a:t>Должность</a:t>
            </a:r>
            <a:endParaRPr lang="en-US" dirty="0"/>
          </a:p>
        </p:txBody>
      </p:sp>
      <p:sp>
        <p:nvSpPr>
          <p:cNvPr id="5" name="Заголовок 1"/>
          <p:cNvSpPr txBox="1">
            <a:spLocks/>
          </p:cNvSpPr>
          <p:nvPr userDrawn="1"/>
        </p:nvSpPr>
        <p:spPr>
          <a:xfrm>
            <a:off x="347425" y="5157192"/>
            <a:ext cx="9906719" cy="507962"/>
          </a:xfrm>
          <a:prstGeom prst="rect">
            <a:avLst/>
          </a:prstGeom>
        </p:spPr>
        <p:txBody>
          <a:bodyPr vert="horz" lIns="265040" tIns="132522" rIns="265040" bIns="132522" rtlCol="0" anchor="ctr">
            <a:noAutofit/>
          </a:bodyPr>
          <a:lstStyle/>
          <a:p>
            <a:pPr lvl="0">
              <a:spcBef>
                <a:spcPct val="0"/>
              </a:spcBef>
            </a:pPr>
            <a:endParaRPr lang="ru-RU" sz="1600" dirty="0">
              <a:solidFill>
                <a:srgbClr val="333333"/>
              </a:solidFill>
              <a:latin typeface="Arial" pitchFamily="34" charset="0"/>
              <a:ea typeface="Rosatom Light" pitchFamily="34" charset="-5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274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19668" y="6085526"/>
            <a:ext cx="5353050" cy="19727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5223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5223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Место для указания источников и сносок</a:t>
            </a:r>
            <a:endParaRPr lang="en-US" dirty="0" smtClean="0"/>
          </a:p>
        </p:txBody>
      </p:sp>
      <p:sp>
        <p:nvSpPr>
          <p:cNvPr id="13" name="Slide Number Placeholder 5"/>
          <p:cNvSpPr txBox="1">
            <a:spLocks/>
          </p:cNvSpPr>
          <p:nvPr/>
        </p:nvSpPr>
        <p:spPr>
          <a:xfrm>
            <a:off x="10915653" y="6412339"/>
            <a:ext cx="749300" cy="182563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12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719666" y="575201"/>
            <a:ext cx="8748184" cy="4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302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719668" y="1966680"/>
            <a:ext cx="5353050" cy="3284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itchFamily="34" charset="0"/>
              <a:buNone/>
              <a:defRPr sz="120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1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>
          <a:xfrm>
            <a:off x="6411386" y="1966679"/>
            <a:ext cx="5253567" cy="32729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864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нтакты_синя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DFC6C19-753C-C62C-9B9A-8664545856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243DE59E-FD33-6A4B-9A75-608A77E0A9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5125" y="2356225"/>
            <a:ext cx="5402719" cy="18139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en-US" sz="4800" b="1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/>
              <a:t>Спасибо </a:t>
            </a:r>
            <a:br>
              <a:rPr lang="ru-RU" dirty="0"/>
            </a:br>
            <a:r>
              <a:rPr lang="ru-RU" dirty="0"/>
              <a:t>за внимание</a:t>
            </a:r>
            <a:endParaRPr lang="en-US" dirty="0"/>
          </a:p>
        </p:txBody>
      </p:sp>
      <p:sp>
        <p:nvSpPr>
          <p:cNvPr id="4" name="Текст 4">
            <a:extLst>
              <a:ext uri="{FF2B5EF4-FFF2-40B4-BE49-F238E27FC236}">
                <a16:creationId xmlns:a16="http://schemas.microsoft.com/office/drawing/2014/main" id="{18A9AAE9-5386-304D-95C8-EB339A387E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4580" y="6174183"/>
            <a:ext cx="5402347" cy="288567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00.00.202</a:t>
            </a:r>
            <a:r>
              <a:rPr lang="en-US" dirty="0"/>
              <a:t>3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E406105-BD05-3646-87CE-583928B214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4208" y="5704782"/>
            <a:ext cx="5402719" cy="28856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Контактная информация</a:t>
            </a:r>
          </a:p>
        </p:txBody>
      </p:sp>
      <p:sp>
        <p:nvSpPr>
          <p:cNvPr id="6" name="Текст 4">
            <a:extLst>
              <a:ext uri="{FF2B5EF4-FFF2-40B4-BE49-F238E27FC236}">
                <a16:creationId xmlns:a16="http://schemas.microsoft.com/office/drawing/2014/main" id="{FD927E3B-B22D-8240-914A-53B44FDA64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208" y="5256966"/>
            <a:ext cx="5402719" cy="2476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ФИО</a:t>
            </a:r>
          </a:p>
        </p:txBody>
      </p:sp>
    </p:spTree>
    <p:extLst>
      <p:ext uri="{BB962C8B-B14F-4D97-AF65-F5344CB8AC3E}">
        <p14:creationId xmlns:p14="http://schemas.microsoft.com/office/powerpoint/2010/main" val="3712598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екст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6411385" y="1966679"/>
            <a:ext cx="5253567" cy="33407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en-US" sz="701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smtClean="0"/>
              <a:t>Вставка диаграммы</a:t>
            </a:r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719668" y="1966682"/>
            <a:ext cx="5353050" cy="327490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charset="0"/>
              <a:buNone/>
              <a:defRPr lang="en-US" sz="1201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 smtClean="0"/>
              <a:t>Текст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19668" y="6085526"/>
            <a:ext cx="5353050" cy="19727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5223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5223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Место для указания источников и сносок</a:t>
            </a:r>
            <a:endParaRPr lang="en-US" dirty="0" smtClean="0"/>
          </a:p>
        </p:txBody>
      </p:sp>
      <p:sp>
        <p:nvSpPr>
          <p:cNvPr id="13" name="Slide Number Placeholder 5"/>
          <p:cNvSpPr txBox="1">
            <a:spLocks/>
          </p:cNvSpPr>
          <p:nvPr/>
        </p:nvSpPr>
        <p:spPr>
          <a:xfrm>
            <a:off x="10915650" y="6100240"/>
            <a:ext cx="749300" cy="182563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1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719666" y="575201"/>
            <a:ext cx="8748184" cy="4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302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767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Диаграмм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8" hasCustomPrompt="1"/>
          </p:nvPr>
        </p:nvSpPr>
        <p:spPr>
          <a:xfrm>
            <a:off x="719666" y="1981201"/>
            <a:ext cx="5204884" cy="3639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 smtClean="0"/>
              <a:t>Контент</a:t>
            </a:r>
            <a:endParaRPr lang="en-US" dirty="0" smtClean="0"/>
          </a:p>
        </p:txBody>
      </p:sp>
      <p:sp>
        <p:nvSpPr>
          <p:cNvPr id="1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19667" y="541338"/>
            <a:ext cx="7423151" cy="459206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3200" b="1" kern="12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19666" y="6170205"/>
            <a:ext cx="6311900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Место для указания источников и сносок</a:t>
            </a:r>
            <a:endParaRPr lang="en-US" dirty="0" smtClean="0"/>
          </a:p>
        </p:txBody>
      </p:sp>
      <p:sp>
        <p:nvSpPr>
          <p:cNvPr id="14" name="Номер слайда 3"/>
          <p:cNvSpPr txBox="1">
            <a:spLocks/>
          </p:cNvSpPr>
          <p:nvPr userDrawn="1"/>
        </p:nvSpPr>
        <p:spPr>
          <a:xfrm>
            <a:off x="10958131" y="6527834"/>
            <a:ext cx="772584" cy="14645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D7563AF-3E27-4699-B4F1-10C22348B958}" type="slidenum">
              <a:rPr lang="ru-RU" sz="12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ru-RU" sz="700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9" hasCustomPrompt="1"/>
          </p:nvPr>
        </p:nvSpPr>
        <p:spPr>
          <a:xfrm>
            <a:off x="6263218" y="1981201"/>
            <a:ext cx="5211233" cy="3639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 smtClean="0"/>
              <a:t>Контент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06624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19667" y="541338"/>
            <a:ext cx="7423151" cy="459206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3200" b="1" kern="12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19666" y="6170205"/>
            <a:ext cx="6311900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Место для указания источников и сносок</a:t>
            </a:r>
            <a:endParaRPr lang="en-US" dirty="0" smtClean="0"/>
          </a:p>
        </p:txBody>
      </p:sp>
      <p:sp>
        <p:nvSpPr>
          <p:cNvPr id="13" name="Номер слайда 3"/>
          <p:cNvSpPr txBox="1">
            <a:spLocks/>
          </p:cNvSpPr>
          <p:nvPr userDrawn="1"/>
        </p:nvSpPr>
        <p:spPr>
          <a:xfrm>
            <a:off x="10701867" y="6170205"/>
            <a:ext cx="772584" cy="14645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D7563AF-3E27-4699-B4F1-10C22348B958}" type="slidenum">
              <a:rPr lang="ru-RU" sz="7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ru-RU" sz="700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719666" y="1981200"/>
            <a:ext cx="5204884" cy="1510863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  <a:defRPr lang="en-US" sz="1200" kern="1200" dirty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 smtClean="0"/>
              <a:t>Текст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6263218" y="1981200"/>
            <a:ext cx="5209116" cy="1510863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 smtClean="0"/>
              <a:t>Текст</a:t>
            </a:r>
            <a:endParaRPr lang="en-US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719666" y="3602257"/>
            <a:ext cx="5204884" cy="1510863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  <a:defRPr lang="en-US" sz="1200" kern="1200" dirty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 smtClean="0"/>
              <a:t>Текст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6263218" y="3602257"/>
            <a:ext cx="5209116" cy="1510863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 smtClean="0"/>
              <a:t>Текст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618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19666" y="5268832"/>
            <a:ext cx="6652684" cy="2846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smtClean="0"/>
              <a:t>Наименование мероприятия/название площадки</a:t>
            </a:r>
            <a:endParaRPr lang="ru-RU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19666" y="2919414"/>
            <a:ext cx="8532284" cy="1438275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4000" b="1" kern="1200" baseline="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smtClean="0"/>
              <a:t>Тема презентации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719666" y="5845148"/>
            <a:ext cx="6652684" cy="2521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b="1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smtClean="0"/>
              <a:t>ФИО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19666" y="6105198"/>
            <a:ext cx="6652684" cy="2114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lang="en-US" sz="1600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smtClean="0"/>
              <a:t>Должность</a:t>
            </a:r>
            <a:endParaRPr lang="en-US" dirty="0"/>
          </a:p>
        </p:txBody>
      </p:sp>
      <p:sp>
        <p:nvSpPr>
          <p:cNvPr id="5" name="Заголовок 1"/>
          <p:cNvSpPr txBox="1">
            <a:spLocks/>
          </p:cNvSpPr>
          <p:nvPr userDrawn="1"/>
        </p:nvSpPr>
        <p:spPr>
          <a:xfrm>
            <a:off x="347425" y="5157192"/>
            <a:ext cx="9906719" cy="507962"/>
          </a:xfrm>
          <a:prstGeom prst="rect">
            <a:avLst/>
          </a:prstGeom>
        </p:spPr>
        <p:txBody>
          <a:bodyPr vert="horz" lIns="265040" tIns="132522" rIns="265040" bIns="132522" rtlCol="0" anchor="ctr">
            <a:noAutofit/>
          </a:bodyPr>
          <a:lstStyle/>
          <a:p>
            <a:pPr lvl="0">
              <a:spcBef>
                <a:spcPct val="0"/>
              </a:spcBef>
            </a:pPr>
            <a:endParaRPr lang="ru-RU" sz="1600" dirty="0">
              <a:solidFill>
                <a:srgbClr val="333333"/>
              </a:solidFill>
              <a:latin typeface="Arial" pitchFamily="34" charset="0"/>
              <a:ea typeface="Rosatom Light" pitchFamily="34" charset="-5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771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.png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.png"/><Relationship Id="rId5" Type="http://schemas.openxmlformats.org/officeDocument/2006/relationships/theme" Target="../theme/theme11.xml"/><Relationship Id="rId4" Type="http://schemas.openxmlformats.org/officeDocument/2006/relationships/slideLayout" Target="../slideLayouts/slideLayout3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4.xml"/><Relationship Id="rId7" Type="http://schemas.openxmlformats.org/officeDocument/2006/relationships/theme" Target="../theme/theme12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5.png"/><Relationship Id="rId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44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theme" Target="../theme/theme18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5.png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.png"/><Relationship Id="rId5" Type="http://schemas.openxmlformats.org/officeDocument/2006/relationships/theme" Target="../theme/theme19.xml"/><Relationship Id="rId4" Type="http://schemas.openxmlformats.org/officeDocument/2006/relationships/slideLayout" Target="../slideLayouts/slideLayout5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51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theme" Target="../theme/theme23.xml"/></Relationships>
</file>

<file path=ppt/slideMasters/_rels/slideMaster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55.xml"/></Relationships>
</file>

<file path=ppt/slideMasters/_rels/slideMaster25.xml.rels><?xml version="1.0" encoding="UTF-8" standalone="yes"?>
<Relationships xmlns="http://schemas.openxmlformats.org/package/2006/relationships"><Relationship Id="rId3" Type="http://schemas.openxmlformats.org/officeDocument/2006/relationships/theme" Target="../theme/theme2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5.png"/></Relationships>
</file>

<file path=ppt/slideMasters/_rels/slideMaster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.png"/><Relationship Id="rId5" Type="http://schemas.openxmlformats.org/officeDocument/2006/relationships/theme" Target="../theme/theme26.xml"/><Relationship Id="rId4" Type="http://schemas.openxmlformats.org/officeDocument/2006/relationships/slideLayout" Target="../slideLayouts/slideLayout61.xml"/></Relationships>
</file>

<file path=ppt/slideMasters/_rels/slideMaster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62.xml"/></Relationships>
</file>

<file path=ppt/slideMasters/_rels/slideMaster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theme" Target="../theme/theme2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.pn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22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85" y="548678"/>
            <a:ext cx="3604228" cy="8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07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753" r:id="rId2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770" y="473695"/>
            <a:ext cx="1485614" cy="45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383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45" r:id="rId2"/>
    <p:sldLayoutId id="2147483746" r:id="rId3"/>
  </p:sldLayoutIdLst>
  <p:hf hdr="0" dt="0"/>
  <p:txStyles>
    <p:titleStyle>
      <a:lvl1pPr algn="l" defTabSz="915223" rtl="0" eaLnBrk="1" latinLnBrk="0" hangingPunct="1">
        <a:lnSpc>
          <a:spcPct val="90000"/>
        </a:lnSpc>
        <a:spcBef>
          <a:spcPct val="0"/>
        </a:spcBef>
        <a:buNone/>
        <a:defRPr sz="440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806" indent="-228806" algn="l" defTabSz="915223" rtl="0" eaLnBrk="1" latinLnBrk="0" hangingPunct="1">
        <a:lnSpc>
          <a:spcPct val="90000"/>
        </a:lnSpc>
        <a:spcBef>
          <a:spcPts val="1001"/>
        </a:spcBef>
        <a:buFont typeface="Arial"/>
        <a:buChar char="•"/>
        <a:defRPr sz="2803" kern="1200">
          <a:solidFill>
            <a:schemeClr val="tx1"/>
          </a:solidFill>
          <a:latin typeface="+mn-lt"/>
          <a:ea typeface="+mn-ea"/>
          <a:cs typeface="+mn-cs"/>
        </a:defRPr>
      </a:lvl1pPr>
      <a:lvl2pPr marL="686417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2" kern="1200">
          <a:solidFill>
            <a:schemeClr val="tx1"/>
          </a:solidFill>
          <a:latin typeface="+mn-lt"/>
          <a:ea typeface="+mn-ea"/>
          <a:cs typeface="+mn-cs"/>
        </a:defRPr>
      </a:lvl2pPr>
      <a:lvl3pPr marL="1144029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2" kern="1200">
          <a:solidFill>
            <a:schemeClr val="tx1"/>
          </a:solidFill>
          <a:latin typeface="+mn-lt"/>
          <a:ea typeface="+mn-ea"/>
          <a:cs typeface="+mn-cs"/>
        </a:defRPr>
      </a:lvl3pPr>
      <a:lvl4pPr marL="1601640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4pPr>
      <a:lvl5pPr marL="2059252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5pPr>
      <a:lvl6pPr marL="2516863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6pPr>
      <a:lvl7pPr marL="2974475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7pPr>
      <a:lvl8pPr marL="3432086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8pPr>
      <a:lvl9pPr marL="3889698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1pPr>
      <a:lvl2pPr marL="457611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2pPr>
      <a:lvl3pPr marL="915223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3pPr>
      <a:lvl4pPr marL="1372834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4pPr>
      <a:lvl5pPr marL="1830446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5pPr>
      <a:lvl6pPr marL="2288057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6pPr>
      <a:lvl7pPr marL="2745669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7pPr>
      <a:lvl8pPr marL="3203280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8pPr>
      <a:lvl9pPr marL="3660892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770" y="473695"/>
            <a:ext cx="1485614" cy="45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752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47" r:id="rId3"/>
    <p:sldLayoutId id="2147483748" r:id="rId4"/>
  </p:sldLayoutIdLst>
  <p:hf hdr="0" dt="0"/>
  <p:txStyles>
    <p:titleStyle>
      <a:lvl1pPr algn="l" defTabSz="915223" rtl="0" eaLnBrk="1" latinLnBrk="0" hangingPunct="1">
        <a:lnSpc>
          <a:spcPct val="90000"/>
        </a:lnSpc>
        <a:spcBef>
          <a:spcPct val="0"/>
        </a:spcBef>
        <a:buNone/>
        <a:defRPr sz="440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806" indent="-228806" algn="l" defTabSz="915223" rtl="0" eaLnBrk="1" latinLnBrk="0" hangingPunct="1">
        <a:lnSpc>
          <a:spcPct val="90000"/>
        </a:lnSpc>
        <a:spcBef>
          <a:spcPts val="1001"/>
        </a:spcBef>
        <a:buFont typeface="Arial"/>
        <a:buChar char="•"/>
        <a:defRPr sz="2803" kern="1200">
          <a:solidFill>
            <a:schemeClr val="tx1"/>
          </a:solidFill>
          <a:latin typeface="+mn-lt"/>
          <a:ea typeface="+mn-ea"/>
          <a:cs typeface="+mn-cs"/>
        </a:defRPr>
      </a:lvl1pPr>
      <a:lvl2pPr marL="686417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2" kern="1200">
          <a:solidFill>
            <a:schemeClr val="tx1"/>
          </a:solidFill>
          <a:latin typeface="+mn-lt"/>
          <a:ea typeface="+mn-ea"/>
          <a:cs typeface="+mn-cs"/>
        </a:defRPr>
      </a:lvl2pPr>
      <a:lvl3pPr marL="1144029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2" kern="1200">
          <a:solidFill>
            <a:schemeClr val="tx1"/>
          </a:solidFill>
          <a:latin typeface="+mn-lt"/>
          <a:ea typeface="+mn-ea"/>
          <a:cs typeface="+mn-cs"/>
        </a:defRPr>
      </a:lvl3pPr>
      <a:lvl4pPr marL="1601640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4pPr>
      <a:lvl5pPr marL="2059252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5pPr>
      <a:lvl6pPr marL="2516863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6pPr>
      <a:lvl7pPr marL="2974475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7pPr>
      <a:lvl8pPr marL="3432086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8pPr>
      <a:lvl9pPr marL="3889698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1pPr>
      <a:lvl2pPr marL="457611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2pPr>
      <a:lvl3pPr marL="915223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3pPr>
      <a:lvl4pPr marL="1372834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4pPr>
      <a:lvl5pPr marL="1830446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5pPr>
      <a:lvl6pPr marL="2288057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6pPr>
      <a:lvl7pPr marL="2745669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7pPr>
      <a:lvl8pPr marL="3203280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8pPr>
      <a:lvl9pPr marL="3660892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770" y="473695"/>
            <a:ext cx="1485614" cy="45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624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9" r:id="rId5"/>
    <p:sldLayoutId id="2147483750" r:id="rId6"/>
  </p:sldLayoutIdLst>
  <p:hf hdr="0" dt="0"/>
  <p:txStyles>
    <p:titleStyle>
      <a:lvl1pPr algn="l" defTabSz="915223" rtl="0" eaLnBrk="1" latinLnBrk="0" hangingPunct="1">
        <a:lnSpc>
          <a:spcPct val="90000"/>
        </a:lnSpc>
        <a:spcBef>
          <a:spcPct val="0"/>
        </a:spcBef>
        <a:buNone/>
        <a:defRPr sz="440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806" indent="-228806" algn="l" defTabSz="915223" rtl="0" eaLnBrk="1" latinLnBrk="0" hangingPunct="1">
        <a:lnSpc>
          <a:spcPct val="90000"/>
        </a:lnSpc>
        <a:spcBef>
          <a:spcPts val="1001"/>
        </a:spcBef>
        <a:buFont typeface="Arial"/>
        <a:buChar char="•"/>
        <a:defRPr sz="2803" kern="1200">
          <a:solidFill>
            <a:schemeClr val="tx1"/>
          </a:solidFill>
          <a:latin typeface="+mn-lt"/>
          <a:ea typeface="+mn-ea"/>
          <a:cs typeface="+mn-cs"/>
        </a:defRPr>
      </a:lvl1pPr>
      <a:lvl2pPr marL="686417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2" kern="1200">
          <a:solidFill>
            <a:schemeClr val="tx1"/>
          </a:solidFill>
          <a:latin typeface="+mn-lt"/>
          <a:ea typeface="+mn-ea"/>
          <a:cs typeface="+mn-cs"/>
        </a:defRPr>
      </a:lvl2pPr>
      <a:lvl3pPr marL="1144029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2" kern="1200">
          <a:solidFill>
            <a:schemeClr val="tx1"/>
          </a:solidFill>
          <a:latin typeface="+mn-lt"/>
          <a:ea typeface="+mn-ea"/>
          <a:cs typeface="+mn-cs"/>
        </a:defRPr>
      </a:lvl3pPr>
      <a:lvl4pPr marL="1601640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4pPr>
      <a:lvl5pPr marL="2059252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5pPr>
      <a:lvl6pPr marL="2516863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6pPr>
      <a:lvl7pPr marL="2974475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7pPr>
      <a:lvl8pPr marL="3432086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8pPr>
      <a:lvl9pPr marL="3889698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1pPr>
      <a:lvl2pPr marL="457611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2pPr>
      <a:lvl3pPr marL="915223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3pPr>
      <a:lvl4pPr marL="1372834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4pPr>
      <a:lvl5pPr marL="1830446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5pPr>
      <a:lvl6pPr marL="2288057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6pPr>
      <a:lvl7pPr marL="2745669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7pPr>
      <a:lvl8pPr marL="3203280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8pPr>
      <a:lvl9pPr marL="3660892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770" y="473695"/>
            <a:ext cx="1485614" cy="45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852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51" r:id="rId2"/>
    <p:sldLayoutId id="2147483752" r:id="rId3"/>
  </p:sldLayoutIdLst>
  <p:hf hdr="0" dt="0"/>
  <p:txStyles>
    <p:titleStyle>
      <a:lvl1pPr algn="l" defTabSz="915223" rtl="0" eaLnBrk="1" latinLnBrk="0" hangingPunct="1">
        <a:lnSpc>
          <a:spcPct val="90000"/>
        </a:lnSpc>
        <a:spcBef>
          <a:spcPct val="0"/>
        </a:spcBef>
        <a:buNone/>
        <a:defRPr sz="440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806" indent="-228806" algn="l" defTabSz="915223" rtl="0" eaLnBrk="1" latinLnBrk="0" hangingPunct="1">
        <a:lnSpc>
          <a:spcPct val="90000"/>
        </a:lnSpc>
        <a:spcBef>
          <a:spcPts val="1001"/>
        </a:spcBef>
        <a:buFont typeface="Arial"/>
        <a:buChar char="•"/>
        <a:defRPr sz="2803" kern="1200">
          <a:solidFill>
            <a:schemeClr val="tx1"/>
          </a:solidFill>
          <a:latin typeface="+mn-lt"/>
          <a:ea typeface="+mn-ea"/>
          <a:cs typeface="+mn-cs"/>
        </a:defRPr>
      </a:lvl1pPr>
      <a:lvl2pPr marL="686417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2" kern="1200">
          <a:solidFill>
            <a:schemeClr val="tx1"/>
          </a:solidFill>
          <a:latin typeface="+mn-lt"/>
          <a:ea typeface="+mn-ea"/>
          <a:cs typeface="+mn-cs"/>
        </a:defRPr>
      </a:lvl2pPr>
      <a:lvl3pPr marL="1144029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2" kern="1200">
          <a:solidFill>
            <a:schemeClr val="tx1"/>
          </a:solidFill>
          <a:latin typeface="+mn-lt"/>
          <a:ea typeface="+mn-ea"/>
          <a:cs typeface="+mn-cs"/>
        </a:defRPr>
      </a:lvl3pPr>
      <a:lvl4pPr marL="1601640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4pPr>
      <a:lvl5pPr marL="2059252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5pPr>
      <a:lvl6pPr marL="2516863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6pPr>
      <a:lvl7pPr marL="2974475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7pPr>
      <a:lvl8pPr marL="3432086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8pPr>
      <a:lvl9pPr marL="3889698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1pPr>
      <a:lvl2pPr marL="457611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2pPr>
      <a:lvl3pPr marL="915223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3pPr>
      <a:lvl4pPr marL="1372834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4pPr>
      <a:lvl5pPr marL="1830446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5pPr>
      <a:lvl6pPr marL="2288057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6pPr>
      <a:lvl7pPr marL="2745669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7pPr>
      <a:lvl8pPr marL="3203280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8pPr>
      <a:lvl9pPr marL="3660892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27431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defTabSz="686417" rtl="0" eaLnBrk="1" latinLnBrk="0" hangingPunct="1">
        <a:lnSpc>
          <a:spcPct val="90000"/>
        </a:lnSpc>
        <a:spcBef>
          <a:spcPct val="0"/>
        </a:spcBef>
        <a:buNone/>
        <a:defRPr sz="330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604" indent="-171604" algn="l" defTabSz="686417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2" kern="1200">
          <a:solidFill>
            <a:schemeClr val="tx1"/>
          </a:solidFill>
          <a:latin typeface="+mn-lt"/>
          <a:ea typeface="+mn-ea"/>
          <a:cs typeface="+mn-cs"/>
        </a:defRPr>
      </a:lvl1pPr>
      <a:lvl2pPr marL="514813" indent="-171604" algn="l" defTabSz="6864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2pPr>
      <a:lvl3pPr marL="858022" indent="-171604" algn="l" defTabSz="6864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1" kern="1200">
          <a:solidFill>
            <a:schemeClr val="tx1"/>
          </a:solidFill>
          <a:latin typeface="+mn-lt"/>
          <a:ea typeface="+mn-ea"/>
          <a:cs typeface="+mn-cs"/>
        </a:defRPr>
      </a:lvl3pPr>
      <a:lvl4pPr marL="1201230" indent="-171604" algn="l" defTabSz="6864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4439" indent="-171604" algn="l" defTabSz="6864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7647" indent="-171604" algn="l" defTabSz="6864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30856" indent="-171604" algn="l" defTabSz="6864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4065" indent="-171604" algn="l" defTabSz="6864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7273" indent="-171604" algn="l" defTabSz="6864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641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3209" algn="l" defTabSz="68641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6417" algn="l" defTabSz="68641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9626" algn="l" defTabSz="68641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2834" algn="l" defTabSz="68641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6043" algn="l" defTabSz="68641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9252" algn="l" defTabSz="68641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2460" algn="l" defTabSz="68641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5669" algn="l" defTabSz="68641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"/>
            <a:ext cx="12192000" cy="6864096"/>
          </a:xfrm>
          <a:prstGeom prst="rect">
            <a:avLst/>
          </a:prstGeom>
        </p:spPr>
      </p:pic>
      <p:pic>
        <p:nvPicPr>
          <p:cNvPr id="5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67" y="575485"/>
            <a:ext cx="3145536" cy="962606"/>
          </a:xfrm>
          <a:prstGeom prst="rect">
            <a:avLst/>
          </a:prstGeom>
        </p:spPr>
      </p:pic>
      <p:pic>
        <p:nvPicPr>
          <p:cNvPr id="4" name="Picture 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85" y="548678"/>
            <a:ext cx="3604228" cy="8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089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</p:sldLayoutIdLst>
  <p:hf hdr="0" dt="0"/>
  <p:txStyles>
    <p:titleStyle>
      <a:lvl1pPr algn="l" defTabSz="686417" rtl="0" eaLnBrk="1" latinLnBrk="0" hangingPunct="1">
        <a:lnSpc>
          <a:spcPct val="90000"/>
        </a:lnSpc>
        <a:spcBef>
          <a:spcPct val="0"/>
        </a:spcBef>
        <a:buNone/>
        <a:defRPr sz="330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604" indent="-171604" algn="l" defTabSz="686417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2" kern="1200">
          <a:solidFill>
            <a:schemeClr val="tx1"/>
          </a:solidFill>
          <a:latin typeface="+mn-lt"/>
          <a:ea typeface="+mn-ea"/>
          <a:cs typeface="+mn-cs"/>
        </a:defRPr>
      </a:lvl1pPr>
      <a:lvl2pPr marL="514813" indent="-171604" algn="l" defTabSz="6864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2pPr>
      <a:lvl3pPr marL="858022" indent="-171604" algn="l" defTabSz="6864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1" kern="1200">
          <a:solidFill>
            <a:schemeClr val="tx1"/>
          </a:solidFill>
          <a:latin typeface="+mn-lt"/>
          <a:ea typeface="+mn-ea"/>
          <a:cs typeface="+mn-cs"/>
        </a:defRPr>
      </a:lvl3pPr>
      <a:lvl4pPr marL="1201230" indent="-171604" algn="l" defTabSz="6864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4439" indent="-171604" algn="l" defTabSz="6864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7647" indent="-171604" algn="l" defTabSz="6864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30856" indent="-171604" algn="l" defTabSz="6864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4065" indent="-171604" algn="l" defTabSz="6864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7273" indent="-171604" algn="l" defTabSz="6864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641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3209" algn="l" defTabSz="68641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6417" algn="l" defTabSz="68641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9626" algn="l" defTabSz="68641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2834" algn="l" defTabSz="68641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6043" algn="l" defTabSz="68641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9252" algn="l" defTabSz="68641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2460" algn="l" defTabSz="68641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5669" algn="l" defTabSz="68641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933092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defTabSz="915223" rtl="0" eaLnBrk="1" latinLnBrk="0" hangingPunct="1">
        <a:lnSpc>
          <a:spcPct val="90000"/>
        </a:lnSpc>
        <a:spcBef>
          <a:spcPct val="0"/>
        </a:spcBef>
        <a:buNone/>
        <a:defRPr sz="440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806" indent="-228806" algn="l" defTabSz="915223" rtl="0" eaLnBrk="1" latinLnBrk="0" hangingPunct="1">
        <a:lnSpc>
          <a:spcPct val="90000"/>
        </a:lnSpc>
        <a:spcBef>
          <a:spcPts val="1001"/>
        </a:spcBef>
        <a:buFont typeface="Arial"/>
        <a:buChar char="•"/>
        <a:defRPr sz="2803" kern="1200">
          <a:solidFill>
            <a:schemeClr val="tx1"/>
          </a:solidFill>
          <a:latin typeface="+mn-lt"/>
          <a:ea typeface="+mn-ea"/>
          <a:cs typeface="+mn-cs"/>
        </a:defRPr>
      </a:lvl1pPr>
      <a:lvl2pPr marL="686417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2" kern="1200">
          <a:solidFill>
            <a:schemeClr val="tx1"/>
          </a:solidFill>
          <a:latin typeface="+mn-lt"/>
          <a:ea typeface="+mn-ea"/>
          <a:cs typeface="+mn-cs"/>
        </a:defRPr>
      </a:lvl2pPr>
      <a:lvl3pPr marL="1144029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2" kern="1200">
          <a:solidFill>
            <a:schemeClr val="tx1"/>
          </a:solidFill>
          <a:latin typeface="+mn-lt"/>
          <a:ea typeface="+mn-ea"/>
          <a:cs typeface="+mn-cs"/>
        </a:defRPr>
      </a:lvl3pPr>
      <a:lvl4pPr marL="1601640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4pPr>
      <a:lvl5pPr marL="2059252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5pPr>
      <a:lvl6pPr marL="2516863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6pPr>
      <a:lvl7pPr marL="2974475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7pPr>
      <a:lvl8pPr marL="3432086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8pPr>
      <a:lvl9pPr marL="3889698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1pPr>
      <a:lvl2pPr marL="457611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2pPr>
      <a:lvl3pPr marL="915223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3pPr>
      <a:lvl4pPr marL="1372834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4pPr>
      <a:lvl5pPr marL="1830446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5pPr>
      <a:lvl6pPr marL="2288057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6pPr>
      <a:lvl7pPr marL="2745669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7pPr>
      <a:lvl8pPr marL="3203280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8pPr>
      <a:lvl9pPr marL="3660892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770" y="473695"/>
            <a:ext cx="1485614" cy="45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017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</p:sldLayoutIdLst>
  <p:hf hdr="0" dt="0"/>
  <p:txStyles>
    <p:titleStyle>
      <a:lvl1pPr algn="l" defTabSz="915223" rtl="0" eaLnBrk="1" latinLnBrk="0" hangingPunct="1">
        <a:lnSpc>
          <a:spcPct val="90000"/>
        </a:lnSpc>
        <a:spcBef>
          <a:spcPct val="0"/>
        </a:spcBef>
        <a:buNone/>
        <a:defRPr sz="440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806" indent="-228806" algn="l" defTabSz="915223" rtl="0" eaLnBrk="1" latinLnBrk="0" hangingPunct="1">
        <a:lnSpc>
          <a:spcPct val="90000"/>
        </a:lnSpc>
        <a:spcBef>
          <a:spcPts val="1001"/>
        </a:spcBef>
        <a:buFont typeface="Arial"/>
        <a:buChar char="•"/>
        <a:defRPr sz="2803" kern="1200">
          <a:solidFill>
            <a:schemeClr val="tx1"/>
          </a:solidFill>
          <a:latin typeface="+mn-lt"/>
          <a:ea typeface="+mn-ea"/>
          <a:cs typeface="+mn-cs"/>
        </a:defRPr>
      </a:lvl1pPr>
      <a:lvl2pPr marL="686417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2" kern="1200">
          <a:solidFill>
            <a:schemeClr val="tx1"/>
          </a:solidFill>
          <a:latin typeface="+mn-lt"/>
          <a:ea typeface="+mn-ea"/>
          <a:cs typeface="+mn-cs"/>
        </a:defRPr>
      </a:lvl2pPr>
      <a:lvl3pPr marL="1144029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2" kern="1200">
          <a:solidFill>
            <a:schemeClr val="tx1"/>
          </a:solidFill>
          <a:latin typeface="+mn-lt"/>
          <a:ea typeface="+mn-ea"/>
          <a:cs typeface="+mn-cs"/>
        </a:defRPr>
      </a:lvl3pPr>
      <a:lvl4pPr marL="1601640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4pPr>
      <a:lvl5pPr marL="2059252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5pPr>
      <a:lvl6pPr marL="2516863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6pPr>
      <a:lvl7pPr marL="2974475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7pPr>
      <a:lvl8pPr marL="3432086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8pPr>
      <a:lvl9pPr marL="3889698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1pPr>
      <a:lvl2pPr marL="457611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2pPr>
      <a:lvl3pPr marL="915223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3pPr>
      <a:lvl4pPr marL="1372834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4pPr>
      <a:lvl5pPr marL="1830446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5pPr>
      <a:lvl6pPr marL="2288057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6pPr>
      <a:lvl7pPr marL="2745669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7pPr>
      <a:lvl8pPr marL="3203280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8pPr>
      <a:lvl9pPr marL="3660892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770" y="473695"/>
            <a:ext cx="1485614" cy="45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116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</p:sldLayoutIdLst>
  <p:hf hdr="0" dt="0"/>
  <p:txStyles>
    <p:titleStyle>
      <a:lvl1pPr algn="l" defTabSz="915223" rtl="0" eaLnBrk="1" latinLnBrk="0" hangingPunct="1">
        <a:lnSpc>
          <a:spcPct val="90000"/>
        </a:lnSpc>
        <a:spcBef>
          <a:spcPct val="0"/>
        </a:spcBef>
        <a:buNone/>
        <a:defRPr sz="440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806" indent="-228806" algn="l" defTabSz="915223" rtl="0" eaLnBrk="1" latinLnBrk="0" hangingPunct="1">
        <a:lnSpc>
          <a:spcPct val="90000"/>
        </a:lnSpc>
        <a:spcBef>
          <a:spcPts val="1001"/>
        </a:spcBef>
        <a:buFont typeface="Arial"/>
        <a:buChar char="•"/>
        <a:defRPr sz="2803" kern="1200">
          <a:solidFill>
            <a:schemeClr val="tx1"/>
          </a:solidFill>
          <a:latin typeface="+mn-lt"/>
          <a:ea typeface="+mn-ea"/>
          <a:cs typeface="+mn-cs"/>
        </a:defRPr>
      </a:lvl1pPr>
      <a:lvl2pPr marL="686417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2" kern="1200">
          <a:solidFill>
            <a:schemeClr val="tx1"/>
          </a:solidFill>
          <a:latin typeface="+mn-lt"/>
          <a:ea typeface="+mn-ea"/>
          <a:cs typeface="+mn-cs"/>
        </a:defRPr>
      </a:lvl2pPr>
      <a:lvl3pPr marL="1144029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2" kern="1200">
          <a:solidFill>
            <a:schemeClr val="tx1"/>
          </a:solidFill>
          <a:latin typeface="+mn-lt"/>
          <a:ea typeface="+mn-ea"/>
          <a:cs typeface="+mn-cs"/>
        </a:defRPr>
      </a:lvl3pPr>
      <a:lvl4pPr marL="1601640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4pPr>
      <a:lvl5pPr marL="2059252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5pPr>
      <a:lvl6pPr marL="2516863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6pPr>
      <a:lvl7pPr marL="2974475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7pPr>
      <a:lvl8pPr marL="3432086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8pPr>
      <a:lvl9pPr marL="3889698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1pPr>
      <a:lvl2pPr marL="457611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2pPr>
      <a:lvl3pPr marL="915223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3pPr>
      <a:lvl4pPr marL="1372834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4pPr>
      <a:lvl5pPr marL="1830446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5pPr>
      <a:lvl6pPr marL="2288057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6pPr>
      <a:lvl7pPr marL="2745669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7pPr>
      <a:lvl8pPr marL="3203280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8pPr>
      <a:lvl9pPr marL="3660892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770" y="473695"/>
            <a:ext cx="1485614" cy="45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857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</p:sldLayoutIdLst>
  <p:hf hdr="0" dt="0"/>
  <p:txStyles>
    <p:titleStyle>
      <a:lvl1pPr algn="l" defTabSz="915223" rtl="0" eaLnBrk="1" latinLnBrk="0" hangingPunct="1">
        <a:lnSpc>
          <a:spcPct val="90000"/>
        </a:lnSpc>
        <a:spcBef>
          <a:spcPct val="0"/>
        </a:spcBef>
        <a:buNone/>
        <a:defRPr sz="440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806" indent="-228806" algn="l" defTabSz="915223" rtl="0" eaLnBrk="1" latinLnBrk="0" hangingPunct="1">
        <a:lnSpc>
          <a:spcPct val="90000"/>
        </a:lnSpc>
        <a:spcBef>
          <a:spcPts val="1001"/>
        </a:spcBef>
        <a:buFont typeface="Arial"/>
        <a:buChar char="•"/>
        <a:defRPr sz="2803" kern="1200">
          <a:solidFill>
            <a:schemeClr val="tx1"/>
          </a:solidFill>
          <a:latin typeface="+mn-lt"/>
          <a:ea typeface="+mn-ea"/>
          <a:cs typeface="+mn-cs"/>
        </a:defRPr>
      </a:lvl1pPr>
      <a:lvl2pPr marL="686417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2" kern="1200">
          <a:solidFill>
            <a:schemeClr val="tx1"/>
          </a:solidFill>
          <a:latin typeface="+mn-lt"/>
          <a:ea typeface="+mn-ea"/>
          <a:cs typeface="+mn-cs"/>
        </a:defRPr>
      </a:lvl2pPr>
      <a:lvl3pPr marL="1144029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2" kern="1200">
          <a:solidFill>
            <a:schemeClr val="tx1"/>
          </a:solidFill>
          <a:latin typeface="+mn-lt"/>
          <a:ea typeface="+mn-ea"/>
          <a:cs typeface="+mn-cs"/>
        </a:defRPr>
      </a:lvl3pPr>
      <a:lvl4pPr marL="1601640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4pPr>
      <a:lvl5pPr marL="2059252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5pPr>
      <a:lvl6pPr marL="2516863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6pPr>
      <a:lvl7pPr marL="2974475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7pPr>
      <a:lvl8pPr marL="3432086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8pPr>
      <a:lvl9pPr marL="3889698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1pPr>
      <a:lvl2pPr marL="457611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2pPr>
      <a:lvl3pPr marL="915223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3pPr>
      <a:lvl4pPr marL="1372834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4pPr>
      <a:lvl5pPr marL="1830446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5pPr>
      <a:lvl6pPr marL="2288057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6pPr>
      <a:lvl7pPr marL="2745669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7pPr>
      <a:lvl8pPr marL="3203280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8pPr>
      <a:lvl9pPr marL="3660892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517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770" y="473695"/>
            <a:ext cx="1485614" cy="45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38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</p:sldLayoutIdLst>
  <p:hf hdr="0" dt="0"/>
  <p:txStyles>
    <p:titleStyle>
      <a:lvl1pPr algn="l" defTabSz="915223" rtl="0" eaLnBrk="1" latinLnBrk="0" hangingPunct="1">
        <a:lnSpc>
          <a:spcPct val="90000"/>
        </a:lnSpc>
        <a:spcBef>
          <a:spcPct val="0"/>
        </a:spcBef>
        <a:buNone/>
        <a:defRPr sz="440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806" indent="-228806" algn="l" defTabSz="915223" rtl="0" eaLnBrk="1" latinLnBrk="0" hangingPunct="1">
        <a:lnSpc>
          <a:spcPct val="90000"/>
        </a:lnSpc>
        <a:spcBef>
          <a:spcPts val="1001"/>
        </a:spcBef>
        <a:buFont typeface="Arial"/>
        <a:buChar char="•"/>
        <a:defRPr sz="2803" kern="1200">
          <a:solidFill>
            <a:schemeClr val="tx1"/>
          </a:solidFill>
          <a:latin typeface="+mn-lt"/>
          <a:ea typeface="+mn-ea"/>
          <a:cs typeface="+mn-cs"/>
        </a:defRPr>
      </a:lvl1pPr>
      <a:lvl2pPr marL="686417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2" kern="1200">
          <a:solidFill>
            <a:schemeClr val="tx1"/>
          </a:solidFill>
          <a:latin typeface="+mn-lt"/>
          <a:ea typeface="+mn-ea"/>
          <a:cs typeface="+mn-cs"/>
        </a:defRPr>
      </a:lvl2pPr>
      <a:lvl3pPr marL="1144029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2" kern="1200">
          <a:solidFill>
            <a:schemeClr val="tx1"/>
          </a:solidFill>
          <a:latin typeface="+mn-lt"/>
          <a:ea typeface="+mn-ea"/>
          <a:cs typeface="+mn-cs"/>
        </a:defRPr>
      </a:lvl3pPr>
      <a:lvl4pPr marL="1601640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4pPr>
      <a:lvl5pPr marL="2059252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5pPr>
      <a:lvl6pPr marL="2516863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6pPr>
      <a:lvl7pPr marL="2974475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7pPr>
      <a:lvl8pPr marL="3432086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8pPr>
      <a:lvl9pPr marL="3889698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1pPr>
      <a:lvl2pPr marL="457611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2pPr>
      <a:lvl3pPr marL="915223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3pPr>
      <a:lvl4pPr marL="1372834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4pPr>
      <a:lvl5pPr marL="1830446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5pPr>
      <a:lvl6pPr marL="2288057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6pPr>
      <a:lvl7pPr marL="2745669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7pPr>
      <a:lvl8pPr marL="3203280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8pPr>
      <a:lvl9pPr marL="3660892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890253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defTabSz="686417" rtl="0" eaLnBrk="1" latinLnBrk="0" hangingPunct="1">
        <a:lnSpc>
          <a:spcPct val="90000"/>
        </a:lnSpc>
        <a:spcBef>
          <a:spcPct val="0"/>
        </a:spcBef>
        <a:buNone/>
        <a:defRPr sz="330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604" indent="-171604" algn="l" defTabSz="686417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2" kern="1200">
          <a:solidFill>
            <a:schemeClr val="tx1"/>
          </a:solidFill>
          <a:latin typeface="+mn-lt"/>
          <a:ea typeface="+mn-ea"/>
          <a:cs typeface="+mn-cs"/>
        </a:defRPr>
      </a:lvl1pPr>
      <a:lvl2pPr marL="514813" indent="-171604" algn="l" defTabSz="6864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2pPr>
      <a:lvl3pPr marL="858022" indent="-171604" algn="l" defTabSz="6864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1" kern="1200">
          <a:solidFill>
            <a:schemeClr val="tx1"/>
          </a:solidFill>
          <a:latin typeface="+mn-lt"/>
          <a:ea typeface="+mn-ea"/>
          <a:cs typeface="+mn-cs"/>
        </a:defRPr>
      </a:lvl3pPr>
      <a:lvl4pPr marL="1201230" indent="-171604" algn="l" defTabSz="6864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4439" indent="-171604" algn="l" defTabSz="6864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7647" indent="-171604" algn="l" defTabSz="6864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30856" indent="-171604" algn="l" defTabSz="6864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4065" indent="-171604" algn="l" defTabSz="6864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7273" indent="-171604" algn="l" defTabSz="6864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641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3209" algn="l" defTabSz="68641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6417" algn="l" defTabSz="68641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9626" algn="l" defTabSz="68641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2834" algn="l" defTabSz="68641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6043" algn="l" defTabSz="68641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9252" algn="l" defTabSz="68641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2460" algn="l" defTabSz="68641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5669" algn="l" defTabSz="68641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"/>
            <a:ext cx="12192000" cy="6864096"/>
          </a:xfrm>
          <a:prstGeom prst="rect">
            <a:avLst/>
          </a:prstGeom>
        </p:spPr>
      </p:pic>
      <p:pic>
        <p:nvPicPr>
          <p:cNvPr id="5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67" y="575485"/>
            <a:ext cx="3145536" cy="962606"/>
          </a:xfrm>
          <a:prstGeom prst="rect">
            <a:avLst/>
          </a:prstGeom>
        </p:spPr>
      </p:pic>
      <p:pic>
        <p:nvPicPr>
          <p:cNvPr id="4" name="Picture 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85" y="548678"/>
            <a:ext cx="3604228" cy="8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200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</p:sldLayoutIdLst>
  <p:hf hdr="0" dt="0"/>
  <p:txStyles>
    <p:titleStyle>
      <a:lvl1pPr algn="l" defTabSz="686417" rtl="0" eaLnBrk="1" latinLnBrk="0" hangingPunct="1">
        <a:lnSpc>
          <a:spcPct val="90000"/>
        </a:lnSpc>
        <a:spcBef>
          <a:spcPct val="0"/>
        </a:spcBef>
        <a:buNone/>
        <a:defRPr sz="330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604" indent="-171604" algn="l" defTabSz="686417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2" kern="1200">
          <a:solidFill>
            <a:schemeClr val="tx1"/>
          </a:solidFill>
          <a:latin typeface="+mn-lt"/>
          <a:ea typeface="+mn-ea"/>
          <a:cs typeface="+mn-cs"/>
        </a:defRPr>
      </a:lvl1pPr>
      <a:lvl2pPr marL="514813" indent="-171604" algn="l" defTabSz="6864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2pPr>
      <a:lvl3pPr marL="858022" indent="-171604" algn="l" defTabSz="6864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1" kern="1200">
          <a:solidFill>
            <a:schemeClr val="tx1"/>
          </a:solidFill>
          <a:latin typeface="+mn-lt"/>
          <a:ea typeface="+mn-ea"/>
          <a:cs typeface="+mn-cs"/>
        </a:defRPr>
      </a:lvl3pPr>
      <a:lvl4pPr marL="1201230" indent="-171604" algn="l" defTabSz="6864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4439" indent="-171604" algn="l" defTabSz="6864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7647" indent="-171604" algn="l" defTabSz="6864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30856" indent="-171604" algn="l" defTabSz="6864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4065" indent="-171604" algn="l" defTabSz="6864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7273" indent="-171604" algn="l" defTabSz="6864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641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3209" algn="l" defTabSz="68641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6417" algn="l" defTabSz="68641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9626" algn="l" defTabSz="68641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2834" algn="l" defTabSz="68641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6043" algn="l" defTabSz="68641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9252" algn="l" defTabSz="68641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2460" algn="l" defTabSz="68641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5669" algn="l" defTabSz="68641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408088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defTabSz="915223" rtl="0" eaLnBrk="1" latinLnBrk="0" hangingPunct="1">
        <a:lnSpc>
          <a:spcPct val="90000"/>
        </a:lnSpc>
        <a:spcBef>
          <a:spcPct val="0"/>
        </a:spcBef>
        <a:buNone/>
        <a:defRPr sz="440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806" indent="-228806" algn="l" defTabSz="915223" rtl="0" eaLnBrk="1" latinLnBrk="0" hangingPunct="1">
        <a:lnSpc>
          <a:spcPct val="90000"/>
        </a:lnSpc>
        <a:spcBef>
          <a:spcPts val="1001"/>
        </a:spcBef>
        <a:buFont typeface="Arial"/>
        <a:buChar char="•"/>
        <a:defRPr sz="2803" kern="1200">
          <a:solidFill>
            <a:schemeClr val="tx1"/>
          </a:solidFill>
          <a:latin typeface="+mn-lt"/>
          <a:ea typeface="+mn-ea"/>
          <a:cs typeface="+mn-cs"/>
        </a:defRPr>
      </a:lvl1pPr>
      <a:lvl2pPr marL="686417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2" kern="1200">
          <a:solidFill>
            <a:schemeClr val="tx1"/>
          </a:solidFill>
          <a:latin typeface="+mn-lt"/>
          <a:ea typeface="+mn-ea"/>
          <a:cs typeface="+mn-cs"/>
        </a:defRPr>
      </a:lvl2pPr>
      <a:lvl3pPr marL="1144029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2" kern="1200">
          <a:solidFill>
            <a:schemeClr val="tx1"/>
          </a:solidFill>
          <a:latin typeface="+mn-lt"/>
          <a:ea typeface="+mn-ea"/>
          <a:cs typeface="+mn-cs"/>
        </a:defRPr>
      </a:lvl3pPr>
      <a:lvl4pPr marL="1601640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4pPr>
      <a:lvl5pPr marL="2059252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5pPr>
      <a:lvl6pPr marL="2516863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6pPr>
      <a:lvl7pPr marL="2974475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7pPr>
      <a:lvl8pPr marL="3432086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8pPr>
      <a:lvl9pPr marL="3889698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1pPr>
      <a:lvl2pPr marL="457611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2pPr>
      <a:lvl3pPr marL="915223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3pPr>
      <a:lvl4pPr marL="1372834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4pPr>
      <a:lvl5pPr marL="1830446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5pPr>
      <a:lvl6pPr marL="2288057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6pPr>
      <a:lvl7pPr marL="2745669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7pPr>
      <a:lvl8pPr marL="3203280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8pPr>
      <a:lvl9pPr marL="3660892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770" y="473695"/>
            <a:ext cx="1485614" cy="45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481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</p:sldLayoutIdLst>
  <p:hf hdr="0" dt="0"/>
  <p:txStyles>
    <p:titleStyle>
      <a:lvl1pPr algn="l" defTabSz="915223" rtl="0" eaLnBrk="1" latinLnBrk="0" hangingPunct="1">
        <a:lnSpc>
          <a:spcPct val="90000"/>
        </a:lnSpc>
        <a:spcBef>
          <a:spcPct val="0"/>
        </a:spcBef>
        <a:buNone/>
        <a:defRPr sz="440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806" indent="-228806" algn="l" defTabSz="915223" rtl="0" eaLnBrk="1" latinLnBrk="0" hangingPunct="1">
        <a:lnSpc>
          <a:spcPct val="90000"/>
        </a:lnSpc>
        <a:spcBef>
          <a:spcPts val="1001"/>
        </a:spcBef>
        <a:buFont typeface="Arial"/>
        <a:buChar char="•"/>
        <a:defRPr sz="2803" kern="1200">
          <a:solidFill>
            <a:schemeClr val="tx1"/>
          </a:solidFill>
          <a:latin typeface="+mn-lt"/>
          <a:ea typeface="+mn-ea"/>
          <a:cs typeface="+mn-cs"/>
        </a:defRPr>
      </a:lvl1pPr>
      <a:lvl2pPr marL="686417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2" kern="1200">
          <a:solidFill>
            <a:schemeClr val="tx1"/>
          </a:solidFill>
          <a:latin typeface="+mn-lt"/>
          <a:ea typeface="+mn-ea"/>
          <a:cs typeface="+mn-cs"/>
        </a:defRPr>
      </a:lvl2pPr>
      <a:lvl3pPr marL="1144029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2" kern="1200">
          <a:solidFill>
            <a:schemeClr val="tx1"/>
          </a:solidFill>
          <a:latin typeface="+mn-lt"/>
          <a:ea typeface="+mn-ea"/>
          <a:cs typeface="+mn-cs"/>
        </a:defRPr>
      </a:lvl3pPr>
      <a:lvl4pPr marL="1601640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4pPr>
      <a:lvl5pPr marL="2059252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5pPr>
      <a:lvl6pPr marL="2516863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6pPr>
      <a:lvl7pPr marL="2974475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7pPr>
      <a:lvl8pPr marL="3432086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8pPr>
      <a:lvl9pPr marL="3889698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1pPr>
      <a:lvl2pPr marL="457611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2pPr>
      <a:lvl3pPr marL="915223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3pPr>
      <a:lvl4pPr marL="1372834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4pPr>
      <a:lvl5pPr marL="1830446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5pPr>
      <a:lvl6pPr marL="2288057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6pPr>
      <a:lvl7pPr marL="2745669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7pPr>
      <a:lvl8pPr marL="3203280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8pPr>
      <a:lvl9pPr marL="3660892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770" y="473695"/>
            <a:ext cx="1485614" cy="45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766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</p:sldLayoutIdLst>
  <p:hf hdr="0" dt="0"/>
  <p:txStyles>
    <p:titleStyle>
      <a:lvl1pPr algn="l" defTabSz="915223" rtl="0" eaLnBrk="1" latinLnBrk="0" hangingPunct="1">
        <a:lnSpc>
          <a:spcPct val="90000"/>
        </a:lnSpc>
        <a:spcBef>
          <a:spcPct val="0"/>
        </a:spcBef>
        <a:buNone/>
        <a:defRPr sz="440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806" indent="-228806" algn="l" defTabSz="915223" rtl="0" eaLnBrk="1" latinLnBrk="0" hangingPunct="1">
        <a:lnSpc>
          <a:spcPct val="90000"/>
        </a:lnSpc>
        <a:spcBef>
          <a:spcPts val="1001"/>
        </a:spcBef>
        <a:buFont typeface="Arial"/>
        <a:buChar char="•"/>
        <a:defRPr sz="2803" kern="1200">
          <a:solidFill>
            <a:schemeClr val="tx1"/>
          </a:solidFill>
          <a:latin typeface="+mn-lt"/>
          <a:ea typeface="+mn-ea"/>
          <a:cs typeface="+mn-cs"/>
        </a:defRPr>
      </a:lvl1pPr>
      <a:lvl2pPr marL="686417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2" kern="1200">
          <a:solidFill>
            <a:schemeClr val="tx1"/>
          </a:solidFill>
          <a:latin typeface="+mn-lt"/>
          <a:ea typeface="+mn-ea"/>
          <a:cs typeface="+mn-cs"/>
        </a:defRPr>
      </a:lvl2pPr>
      <a:lvl3pPr marL="1144029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2" kern="1200">
          <a:solidFill>
            <a:schemeClr val="tx1"/>
          </a:solidFill>
          <a:latin typeface="+mn-lt"/>
          <a:ea typeface="+mn-ea"/>
          <a:cs typeface="+mn-cs"/>
        </a:defRPr>
      </a:lvl3pPr>
      <a:lvl4pPr marL="1601640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4pPr>
      <a:lvl5pPr marL="2059252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5pPr>
      <a:lvl6pPr marL="2516863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6pPr>
      <a:lvl7pPr marL="2974475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7pPr>
      <a:lvl8pPr marL="3432086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8pPr>
      <a:lvl9pPr marL="3889698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1pPr>
      <a:lvl2pPr marL="457611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2pPr>
      <a:lvl3pPr marL="915223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3pPr>
      <a:lvl4pPr marL="1372834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4pPr>
      <a:lvl5pPr marL="1830446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5pPr>
      <a:lvl6pPr marL="2288057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6pPr>
      <a:lvl7pPr marL="2745669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7pPr>
      <a:lvl8pPr marL="3203280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8pPr>
      <a:lvl9pPr marL="3660892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770" y="473695"/>
            <a:ext cx="1485614" cy="45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33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</p:sldLayoutIdLst>
  <p:hf hdr="0" dt="0"/>
  <p:txStyles>
    <p:titleStyle>
      <a:lvl1pPr algn="l" defTabSz="915223" rtl="0" eaLnBrk="1" latinLnBrk="0" hangingPunct="1">
        <a:lnSpc>
          <a:spcPct val="90000"/>
        </a:lnSpc>
        <a:spcBef>
          <a:spcPct val="0"/>
        </a:spcBef>
        <a:buNone/>
        <a:defRPr sz="440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806" indent="-228806" algn="l" defTabSz="915223" rtl="0" eaLnBrk="1" latinLnBrk="0" hangingPunct="1">
        <a:lnSpc>
          <a:spcPct val="90000"/>
        </a:lnSpc>
        <a:spcBef>
          <a:spcPts val="1001"/>
        </a:spcBef>
        <a:buFont typeface="Arial"/>
        <a:buChar char="•"/>
        <a:defRPr sz="2803" kern="1200">
          <a:solidFill>
            <a:schemeClr val="tx1"/>
          </a:solidFill>
          <a:latin typeface="+mn-lt"/>
          <a:ea typeface="+mn-ea"/>
          <a:cs typeface="+mn-cs"/>
        </a:defRPr>
      </a:lvl1pPr>
      <a:lvl2pPr marL="686417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2" kern="1200">
          <a:solidFill>
            <a:schemeClr val="tx1"/>
          </a:solidFill>
          <a:latin typeface="+mn-lt"/>
          <a:ea typeface="+mn-ea"/>
          <a:cs typeface="+mn-cs"/>
        </a:defRPr>
      </a:lvl2pPr>
      <a:lvl3pPr marL="1144029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2" kern="1200">
          <a:solidFill>
            <a:schemeClr val="tx1"/>
          </a:solidFill>
          <a:latin typeface="+mn-lt"/>
          <a:ea typeface="+mn-ea"/>
          <a:cs typeface="+mn-cs"/>
        </a:defRPr>
      </a:lvl3pPr>
      <a:lvl4pPr marL="1601640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4pPr>
      <a:lvl5pPr marL="2059252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5pPr>
      <a:lvl6pPr marL="2516863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6pPr>
      <a:lvl7pPr marL="2974475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7pPr>
      <a:lvl8pPr marL="3432086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8pPr>
      <a:lvl9pPr marL="3889698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1pPr>
      <a:lvl2pPr marL="457611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2pPr>
      <a:lvl3pPr marL="915223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3pPr>
      <a:lvl4pPr marL="1372834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4pPr>
      <a:lvl5pPr marL="1830446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5pPr>
      <a:lvl6pPr marL="2288057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6pPr>
      <a:lvl7pPr marL="2745669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7pPr>
      <a:lvl8pPr marL="3203280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8pPr>
      <a:lvl9pPr marL="3660892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770" y="473695"/>
            <a:ext cx="1485614" cy="45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229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</p:sldLayoutIdLst>
  <p:hf hdr="0" dt="0"/>
  <p:txStyles>
    <p:titleStyle>
      <a:lvl1pPr algn="l" defTabSz="915223" rtl="0" eaLnBrk="1" latinLnBrk="0" hangingPunct="1">
        <a:lnSpc>
          <a:spcPct val="90000"/>
        </a:lnSpc>
        <a:spcBef>
          <a:spcPct val="0"/>
        </a:spcBef>
        <a:buNone/>
        <a:defRPr sz="440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806" indent="-228806" algn="l" defTabSz="915223" rtl="0" eaLnBrk="1" latinLnBrk="0" hangingPunct="1">
        <a:lnSpc>
          <a:spcPct val="90000"/>
        </a:lnSpc>
        <a:spcBef>
          <a:spcPts val="1001"/>
        </a:spcBef>
        <a:buFont typeface="Arial"/>
        <a:buChar char="•"/>
        <a:defRPr sz="2803" kern="1200">
          <a:solidFill>
            <a:schemeClr val="tx1"/>
          </a:solidFill>
          <a:latin typeface="+mn-lt"/>
          <a:ea typeface="+mn-ea"/>
          <a:cs typeface="+mn-cs"/>
        </a:defRPr>
      </a:lvl1pPr>
      <a:lvl2pPr marL="686417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2" kern="1200">
          <a:solidFill>
            <a:schemeClr val="tx1"/>
          </a:solidFill>
          <a:latin typeface="+mn-lt"/>
          <a:ea typeface="+mn-ea"/>
          <a:cs typeface="+mn-cs"/>
        </a:defRPr>
      </a:lvl2pPr>
      <a:lvl3pPr marL="1144029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2" kern="1200">
          <a:solidFill>
            <a:schemeClr val="tx1"/>
          </a:solidFill>
          <a:latin typeface="+mn-lt"/>
          <a:ea typeface="+mn-ea"/>
          <a:cs typeface="+mn-cs"/>
        </a:defRPr>
      </a:lvl3pPr>
      <a:lvl4pPr marL="1601640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4pPr>
      <a:lvl5pPr marL="2059252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5pPr>
      <a:lvl6pPr marL="2516863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6pPr>
      <a:lvl7pPr marL="2974475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7pPr>
      <a:lvl8pPr marL="3432086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8pPr>
      <a:lvl9pPr marL="3889698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1pPr>
      <a:lvl2pPr marL="457611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2pPr>
      <a:lvl3pPr marL="915223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3pPr>
      <a:lvl4pPr marL="1372834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4pPr>
      <a:lvl5pPr marL="1830446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5pPr>
      <a:lvl6pPr marL="2288057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6pPr>
      <a:lvl7pPr marL="2745669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7pPr>
      <a:lvl8pPr marL="3203280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8pPr>
      <a:lvl9pPr marL="3660892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698963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defTabSz="686417" rtl="0" eaLnBrk="1" latinLnBrk="0" hangingPunct="1">
        <a:lnSpc>
          <a:spcPct val="90000"/>
        </a:lnSpc>
        <a:spcBef>
          <a:spcPct val="0"/>
        </a:spcBef>
        <a:buNone/>
        <a:defRPr sz="330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604" indent="-171604" algn="l" defTabSz="686417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2" kern="1200">
          <a:solidFill>
            <a:schemeClr val="tx1"/>
          </a:solidFill>
          <a:latin typeface="+mn-lt"/>
          <a:ea typeface="+mn-ea"/>
          <a:cs typeface="+mn-cs"/>
        </a:defRPr>
      </a:lvl1pPr>
      <a:lvl2pPr marL="514813" indent="-171604" algn="l" defTabSz="6864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2pPr>
      <a:lvl3pPr marL="858022" indent="-171604" algn="l" defTabSz="6864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1" kern="1200">
          <a:solidFill>
            <a:schemeClr val="tx1"/>
          </a:solidFill>
          <a:latin typeface="+mn-lt"/>
          <a:ea typeface="+mn-ea"/>
          <a:cs typeface="+mn-cs"/>
        </a:defRPr>
      </a:lvl3pPr>
      <a:lvl4pPr marL="1201230" indent="-171604" algn="l" defTabSz="6864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4439" indent="-171604" algn="l" defTabSz="6864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7647" indent="-171604" algn="l" defTabSz="6864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30856" indent="-171604" algn="l" defTabSz="6864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4065" indent="-171604" algn="l" defTabSz="6864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7273" indent="-171604" algn="l" defTabSz="6864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641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3209" algn="l" defTabSz="68641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6417" algn="l" defTabSz="68641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9626" algn="l" defTabSz="68641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2834" algn="l" defTabSz="68641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6043" algn="l" defTabSz="68641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9252" algn="l" defTabSz="68641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2460" algn="l" defTabSz="68641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5669" algn="l" defTabSz="68641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Работа\2020\Брендбук Росатом-вниитф 2020\ПрезентацииОБНОВЛЕНИЕ _ЦФО\logo-vniitf4presentations-rus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866" y="439257"/>
            <a:ext cx="2028404" cy="4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3114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756" r:id="rId2"/>
    <p:sldLayoutId id="2147483757" r:id="rId3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Работа\2020\Брендбук Росатом-вниитф 2020\ПрезентацииОБНОВЛЕНИЕ _ЦФО\logo-vniitf4presentations-rus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866" y="439257"/>
            <a:ext cx="2028404" cy="4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74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758" r:id="rId2"/>
    <p:sldLayoutId id="2147483759" r:id="rId3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Работа\2020\Брендбук Росатом-вниитф 2020\ПрезентацииОБНОВЛЕНИЕ _ЦФО\logo-vniitf4presentations-rus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866" y="439257"/>
            <a:ext cx="2028404" cy="4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830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1" r:id="rId2"/>
    <p:sldLayoutId id="2147483766" r:id="rId3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Работа\2020\Брендбук Росатом-вниитф 2020\ПрезентацииОБНОВЛЕНИЕ _ЦФО\logo-vniitf4presentations-rus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866" y="439257"/>
            <a:ext cx="2028404" cy="4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17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70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62" r:id="rId2"/>
    <p:sldLayoutId id="2147483763" r:id="rId3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"/>
            <a:ext cx="12192000" cy="6864096"/>
          </a:xfrm>
          <a:prstGeom prst="rect">
            <a:avLst/>
          </a:prstGeom>
        </p:spPr>
      </p:pic>
      <p:pic>
        <p:nvPicPr>
          <p:cNvPr id="5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67" y="575485"/>
            <a:ext cx="3145536" cy="962606"/>
          </a:xfrm>
          <a:prstGeom prst="rect">
            <a:avLst/>
          </a:prstGeom>
        </p:spPr>
      </p:pic>
      <p:pic>
        <p:nvPicPr>
          <p:cNvPr id="4" name="Picture 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85" y="548678"/>
            <a:ext cx="3604228" cy="8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761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44" r:id="rId3"/>
    <p:sldLayoutId id="2147483743" r:id="rId4"/>
  </p:sldLayoutIdLst>
  <p:hf hdr="0" dt="0"/>
  <p:txStyles>
    <p:titleStyle>
      <a:lvl1pPr algn="l" defTabSz="686417" rtl="0" eaLnBrk="1" latinLnBrk="0" hangingPunct="1">
        <a:lnSpc>
          <a:spcPct val="90000"/>
        </a:lnSpc>
        <a:spcBef>
          <a:spcPct val="0"/>
        </a:spcBef>
        <a:buNone/>
        <a:defRPr sz="330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604" indent="-171604" algn="l" defTabSz="686417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2" kern="1200">
          <a:solidFill>
            <a:schemeClr val="tx1"/>
          </a:solidFill>
          <a:latin typeface="+mn-lt"/>
          <a:ea typeface="+mn-ea"/>
          <a:cs typeface="+mn-cs"/>
        </a:defRPr>
      </a:lvl1pPr>
      <a:lvl2pPr marL="514813" indent="-171604" algn="l" defTabSz="6864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2pPr>
      <a:lvl3pPr marL="858022" indent="-171604" algn="l" defTabSz="6864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1" kern="1200">
          <a:solidFill>
            <a:schemeClr val="tx1"/>
          </a:solidFill>
          <a:latin typeface="+mn-lt"/>
          <a:ea typeface="+mn-ea"/>
          <a:cs typeface="+mn-cs"/>
        </a:defRPr>
      </a:lvl3pPr>
      <a:lvl4pPr marL="1201230" indent="-171604" algn="l" defTabSz="6864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4439" indent="-171604" algn="l" defTabSz="6864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7647" indent="-171604" algn="l" defTabSz="6864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30856" indent="-171604" algn="l" defTabSz="6864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4065" indent="-171604" algn="l" defTabSz="6864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7273" indent="-171604" algn="l" defTabSz="6864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641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3209" algn="l" defTabSz="68641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6417" algn="l" defTabSz="68641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9626" algn="l" defTabSz="68641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2834" algn="l" defTabSz="68641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6043" algn="l" defTabSz="68641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9252" algn="l" defTabSz="68641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2460" algn="l" defTabSz="68641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5669" algn="l" defTabSz="68641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681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</p:sldLayoutIdLst>
  <p:hf hdr="0" dt="0"/>
  <p:txStyles>
    <p:titleStyle>
      <a:lvl1pPr algn="l" defTabSz="915223" rtl="0" eaLnBrk="1" latinLnBrk="0" hangingPunct="1">
        <a:lnSpc>
          <a:spcPct val="90000"/>
        </a:lnSpc>
        <a:spcBef>
          <a:spcPct val="0"/>
        </a:spcBef>
        <a:buNone/>
        <a:defRPr sz="440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806" indent="-228806" algn="l" defTabSz="915223" rtl="0" eaLnBrk="1" latinLnBrk="0" hangingPunct="1">
        <a:lnSpc>
          <a:spcPct val="90000"/>
        </a:lnSpc>
        <a:spcBef>
          <a:spcPts val="1001"/>
        </a:spcBef>
        <a:buFont typeface="Arial"/>
        <a:buChar char="•"/>
        <a:defRPr sz="2803" kern="1200">
          <a:solidFill>
            <a:schemeClr val="tx1"/>
          </a:solidFill>
          <a:latin typeface="+mn-lt"/>
          <a:ea typeface="+mn-ea"/>
          <a:cs typeface="+mn-cs"/>
        </a:defRPr>
      </a:lvl1pPr>
      <a:lvl2pPr marL="686417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2" kern="1200">
          <a:solidFill>
            <a:schemeClr val="tx1"/>
          </a:solidFill>
          <a:latin typeface="+mn-lt"/>
          <a:ea typeface="+mn-ea"/>
          <a:cs typeface="+mn-cs"/>
        </a:defRPr>
      </a:lvl2pPr>
      <a:lvl3pPr marL="1144029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2" kern="1200">
          <a:solidFill>
            <a:schemeClr val="tx1"/>
          </a:solidFill>
          <a:latin typeface="+mn-lt"/>
          <a:ea typeface="+mn-ea"/>
          <a:cs typeface="+mn-cs"/>
        </a:defRPr>
      </a:lvl3pPr>
      <a:lvl4pPr marL="1601640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4pPr>
      <a:lvl5pPr marL="2059252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5pPr>
      <a:lvl6pPr marL="2516863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6pPr>
      <a:lvl7pPr marL="2974475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7pPr>
      <a:lvl8pPr marL="3432086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8pPr>
      <a:lvl9pPr marL="3889698" indent="-228806" algn="l" defTabSz="9152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1pPr>
      <a:lvl2pPr marL="457611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2pPr>
      <a:lvl3pPr marL="915223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3pPr>
      <a:lvl4pPr marL="1372834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4pPr>
      <a:lvl5pPr marL="1830446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5pPr>
      <a:lvl6pPr marL="2288057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6pPr>
      <a:lvl7pPr marL="2745669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7pPr>
      <a:lvl8pPr marL="3203280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8pPr>
      <a:lvl9pPr marL="3660892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4.avi"/><Relationship Id="rId7" Type="http://schemas.openxmlformats.org/officeDocument/2006/relationships/image" Target="../media/image1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7.xml"/><Relationship Id="rId4" Type="http://schemas.openxmlformats.org/officeDocument/2006/relationships/video" Target="../media/media4.avi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7.xml"/><Relationship Id="rId4" Type="http://schemas.openxmlformats.org/officeDocument/2006/relationships/hyperlink" Target="http://dx.doi.org/10.1016/j.ijhydene.2012.08.106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.avi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7.xml"/><Relationship Id="rId4" Type="http://schemas.openxmlformats.org/officeDocument/2006/relationships/video" Target="../media/media2.avi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5.w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0594" y="1712816"/>
            <a:ext cx="8482456" cy="1438275"/>
          </a:xfrm>
        </p:spPr>
        <p:txBody>
          <a:bodyPr/>
          <a:lstStyle/>
          <a:p>
            <a:pPr algn="just"/>
            <a:r>
              <a:rPr lang="ru-RU" sz="2800" dirty="0" smtClean="0"/>
              <a:t>Экспериментальные данные по длине горящего факела водорода при истечении из баллона высокого давления</a:t>
            </a:r>
            <a:endParaRPr lang="ru-RU" sz="2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1"/>
          </p:nvPr>
        </p:nvSpPr>
        <p:spPr>
          <a:xfrm>
            <a:off x="680594" y="4387600"/>
            <a:ext cx="10211524" cy="726565"/>
          </a:xfrm>
        </p:spPr>
        <p:txBody>
          <a:bodyPr>
            <a:noAutofit/>
          </a:bodyPr>
          <a:lstStyle/>
          <a:p>
            <a:r>
              <a:rPr lang="ru-RU" sz="1800" b="0" dirty="0"/>
              <a:t>Стаханов В. В., Мастюк Д. А., Безгодов Е. В., Никифоров М. В., Пасюков С. Д., Тараканов А. А., Попов И. А., Давлетчин Ю. Ф.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2"/>
          </p:nvPr>
        </p:nvSpPr>
        <p:spPr>
          <a:xfrm>
            <a:off x="680594" y="5517570"/>
            <a:ext cx="6652684" cy="211467"/>
          </a:xfrm>
        </p:spPr>
        <p:txBody>
          <a:bodyPr/>
          <a:lstStyle/>
          <a:p>
            <a:r>
              <a:rPr lang="ru-RU" dirty="0"/>
              <a:t>ФГУП «РФЯЦ-ВНИИТФ им. академ. Е</a:t>
            </a:r>
            <a:r>
              <a:rPr lang="ru-RU" dirty="0" smtClean="0"/>
              <a:t>. И. </a:t>
            </a:r>
            <a:r>
              <a:rPr lang="ru-RU" dirty="0" err="1" smtClean="0"/>
              <a:t>Забабахина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90192" y="3364372"/>
            <a:ext cx="87379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XVII </a:t>
            </a:r>
            <a:r>
              <a:rPr lang="ru-RU" dirty="0" smtClean="0"/>
              <a:t>Международная конференция </a:t>
            </a:r>
            <a:r>
              <a:rPr lang="ru-RU" dirty="0"/>
              <a:t>«</a:t>
            </a:r>
            <a:r>
              <a:rPr lang="ru-RU" dirty="0" err="1"/>
              <a:t>Забабахинские</a:t>
            </a:r>
            <a:r>
              <a:rPr lang="ru-RU" dirty="0"/>
              <a:t> научные чтения</a:t>
            </a:r>
            <a:r>
              <a:rPr lang="ru-RU" dirty="0" smtClean="0"/>
              <a:t>»,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Снежинск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23 мая 2025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val="110418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Результаты экспериментов с воспламенением (1</a:t>
            </a:r>
            <a:r>
              <a:rPr lang="en-US" dirty="0" smtClean="0"/>
              <a:t>/2)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766330" y="6153194"/>
            <a:ext cx="21443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Эксперимент С10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75" y="2639528"/>
            <a:ext cx="2520000" cy="2520000"/>
          </a:xfrm>
          <a:prstGeom prst="rect">
            <a:avLst/>
          </a:prstGeom>
        </p:spPr>
      </p:pic>
      <p:pic>
        <p:nvPicPr>
          <p:cNvPr id="18" name="Рисунок 17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117" y="2639528"/>
            <a:ext cx="2520000" cy="2520000"/>
          </a:xfrm>
          <a:prstGeom prst="rect">
            <a:avLst/>
          </a:prstGeom>
        </p:spPr>
      </p:pic>
      <p:pic>
        <p:nvPicPr>
          <p:cNvPr id="2" name="СТРУЯ 30 мм 200 атм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76402" y="1000544"/>
            <a:ext cx="4845610" cy="2595862"/>
          </a:xfrm>
          <a:prstGeom prst="rect">
            <a:avLst/>
          </a:prstGeom>
        </p:spPr>
      </p:pic>
      <p:pic>
        <p:nvPicPr>
          <p:cNvPr id="4" name="ctruya 02.11_000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76402" y="3740484"/>
            <a:ext cx="4845610" cy="241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00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7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Результаты экспериментов </a:t>
            </a:r>
            <a:r>
              <a:rPr lang="en-US" dirty="0" smtClean="0"/>
              <a:t>c </a:t>
            </a:r>
            <a:r>
              <a:rPr lang="ru-RU" dirty="0" smtClean="0"/>
              <a:t>воспламенением (</a:t>
            </a:r>
            <a:r>
              <a:rPr lang="en-US" dirty="0" smtClean="0"/>
              <a:t>2/2)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42353" y="5153028"/>
            <a:ext cx="40164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Приведенная на диаметр отверстия видимая длина горящей струи от давления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685365" y="214533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" name="Рисунок 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02" y="1426830"/>
            <a:ext cx="3600000" cy="3600000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365" y="1158976"/>
            <a:ext cx="3600000" cy="3600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340709" y="4771676"/>
            <a:ext cx="36777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Приведенная на диаметр отверстия видимая длина горящей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струи от безразмерной величины X=(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ru-RU" sz="16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ru-RU" sz="16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)·(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ru-RU" sz="16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ru-RU" sz="16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018495" y="1329551"/>
            <a:ext cx="306593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видимая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длина струи, м</a:t>
            </a:r>
          </a:p>
          <a:p>
            <a:pPr algn="just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– диаметр отверстия, м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давление газа, МПа</a:t>
            </a:r>
          </a:p>
          <a:p>
            <a:pPr algn="just"/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16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– скорость истечения газа, м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</a:p>
          <a:p>
            <a:pPr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en-US" sz="1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скорость звука,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</a:p>
          <a:p>
            <a:pPr algn="just"/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en-US" sz="16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плотность газа в сосуде, кг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algn="just"/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en-US" sz="16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плотность газа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окружающей среды,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кг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42353" y="6196571"/>
            <a:ext cx="11035553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Molkov</a:t>
            </a:r>
            <a:r>
              <a:rPr lang="en-US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V.,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Saffers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J.-B. Hydrogen jet flames, International Journal of Hydrogen Energy 38 (2013), pp. 8141-8158 </a:t>
            </a:r>
            <a:r>
              <a:rPr lang="en-US" sz="14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http://dx.doi.org/10.1016/j.ijhydene.2012.08.106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225555" y="3778540"/>
            <a:ext cx="34015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391231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Заключение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719667" y="1109180"/>
            <a:ext cx="1100616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В результате проведения экспериментов с истечением водорода из сосуда под высоким давлением были получены зависимости: </a:t>
            </a:r>
          </a:p>
          <a:p>
            <a:pPr algn="just"/>
            <a:r>
              <a:rPr lang="ru-RU" sz="2400" dirty="0"/>
              <a:t>– максимальной и усредненной длины воспламеняемой части струи водорода, при которой содержание водорода ≥ 4 об. % от давления в сосуде до 15 МПа;</a:t>
            </a:r>
          </a:p>
          <a:p>
            <a:pPr algn="just"/>
            <a:r>
              <a:rPr lang="ru-RU" sz="2400" dirty="0"/>
              <a:t>– усредненной видимой длины горящей струи водорода от давления в сосуде до 50 МПа.</a:t>
            </a:r>
          </a:p>
          <a:p>
            <a:pPr algn="just"/>
            <a:r>
              <a:rPr lang="ru-RU" sz="2400" dirty="0"/>
              <a:t>Видимая длина горящей струи водорода примерно в 1,4 раза меньше, чем усредненная длина воспламеняемой части струи. Максимальные значения видимой длины горящей струи водорода в импульсном режиме, полученные в текущей работе, хорошо согласуются с зависимостью, предложенной </a:t>
            </a:r>
            <a:r>
              <a:rPr lang="ru-RU" sz="2400" dirty="0" err="1"/>
              <a:t>Мольковым</a:t>
            </a:r>
            <a:r>
              <a:rPr lang="ru-RU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09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505987" y="1888096"/>
            <a:ext cx="7800140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780"/>
              </a:lnSpc>
              <a:spcBef>
                <a:spcPts val="1000"/>
              </a:spcBef>
            </a:pPr>
            <a:r>
              <a:rPr lang="ru-RU" sz="41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466490" y="3989396"/>
            <a:ext cx="77492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Стаханов Вячеслав</a:t>
            </a:r>
            <a:r>
              <a:rPr lang="en-US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Викторович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466491" y="4344468"/>
            <a:ext cx="79781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Мл. науч. </a:t>
            </a:r>
            <a:r>
              <a:rPr lang="ru-RU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</a:t>
            </a:r>
            <a:r>
              <a:rPr lang="ru-RU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ФГУП «РФЯЦ-ВНИИТФ имени академика Е.И. </a:t>
            </a:r>
            <a:r>
              <a:rPr lang="ru-RU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Забабахина</a:t>
            </a:r>
            <a:r>
              <a:rPr lang="ru-RU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466491" y="4699540"/>
            <a:ext cx="30918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sysClr val="windowText" lastClr="000000"/>
                </a:solidFill>
                <a:latin typeface="Times New Roman"/>
                <a:ea typeface="Arial" charset="0"/>
                <a:cs typeface="Arial" charset="0"/>
              </a:rPr>
              <a:t>E-</a:t>
            </a:r>
            <a:r>
              <a:rPr lang="ru-RU" dirty="0" err="1">
                <a:solidFill>
                  <a:sysClr val="windowText" lastClr="000000"/>
                </a:solidFill>
                <a:latin typeface="Times New Roman"/>
                <a:ea typeface="Arial" charset="0"/>
                <a:cs typeface="Arial" charset="0"/>
              </a:rPr>
              <a:t>mail</a:t>
            </a:r>
            <a:r>
              <a:rPr lang="ru-RU" dirty="0">
                <a:solidFill>
                  <a:sysClr val="windowText" lastClr="000000"/>
                </a:solidFill>
                <a:latin typeface="Times New Roman"/>
                <a:ea typeface="Arial" charset="0"/>
                <a:cs typeface="Arial" charset="0"/>
              </a:rPr>
              <a:t>: </a:t>
            </a:r>
            <a:r>
              <a:rPr lang="en-US" dirty="0" err="1">
                <a:solidFill>
                  <a:sysClr val="windowText" lastClr="000000"/>
                </a:solidFill>
                <a:latin typeface="Times New Roman"/>
                <a:ea typeface="Arial" charset="0"/>
                <a:cs typeface="Arial" charset="0"/>
              </a:rPr>
              <a:t>stakhanovvv</a:t>
            </a:r>
            <a:r>
              <a:rPr lang="ru-RU" dirty="0">
                <a:solidFill>
                  <a:sysClr val="windowText" lastClr="000000"/>
                </a:solidFill>
                <a:latin typeface="Times New Roman"/>
                <a:ea typeface="Arial" charset="0"/>
                <a:cs typeface="Arial" charset="0"/>
              </a:rPr>
              <a:t>@</a:t>
            </a:r>
            <a:r>
              <a:rPr lang="en-US" dirty="0" err="1">
                <a:solidFill>
                  <a:sysClr val="windowText" lastClr="000000"/>
                </a:solidFill>
                <a:latin typeface="Times New Roman"/>
                <a:ea typeface="Arial" charset="0"/>
                <a:cs typeface="Arial" charset="0"/>
              </a:rPr>
              <a:t>vniitf</a:t>
            </a:r>
            <a:r>
              <a:rPr lang="ru-RU" dirty="0">
                <a:solidFill>
                  <a:sysClr val="windowText" lastClr="000000"/>
                </a:solidFill>
                <a:latin typeface="Times New Roman"/>
                <a:ea typeface="Arial" charset="0"/>
                <a:cs typeface="Arial" charset="0"/>
              </a:rPr>
              <a:t>.</a:t>
            </a:r>
            <a:r>
              <a:rPr lang="ru-RU" dirty="0" err="1">
                <a:solidFill>
                  <a:sysClr val="windowText" lastClr="000000"/>
                </a:solidFill>
                <a:latin typeface="Times New Roman"/>
                <a:ea typeface="Arial" charset="0"/>
                <a:cs typeface="Arial" charset="0"/>
              </a:rPr>
              <a:t>ru</a:t>
            </a:r>
            <a:endParaRPr lang="ru-RU" dirty="0">
              <a:solidFill>
                <a:sysClr val="windowText" lastClr="000000"/>
              </a:solidFill>
              <a:latin typeface="Times New Roman"/>
              <a:ea typeface="Arial" charset="0"/>
              <a:cs typeface="Arial" charset="0"/>
            </a:endParaRPr>
          </a:p>
        </p:txBody>
      </p:sp>
      <p:sp>
        <p:nvSpPr>
          <p:cNvPr id="16" name="Текст 2"/>
          <p:cNvSpPr txBox="1">
            <a:spLocks/>
          </p:cNvSpPr>
          <p:nvPr/>
        </p:nvSpPr>
        <p:spPr>
          <a:xfrm>
            <a:off x="1545132" y="5460061"/>
            <a:ext cx="4860925" cy="227920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1050" b="1" kern="1200">
                <a:solidFill>
                  <a:sysClr val="windowText" lastClr="00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19.05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.202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91753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15546" y="528615"/>
            <a:ext cx="7423151" cy="459206"/>
          </a:xfrm>
        </p:spPr>
        <p:txBody>
          <a:bodyPr/>
          <a:lstStyle/>
          <a:p>
            <a:r>
              <a:rPr lang="ru-RU" dirty="0" smtClean="0"/>
              <a:t>Актуальность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52450" y="1099861"/>
            <a:ext cx="720725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Транспортировка и хранения водорода производится в ресиверах и баллонах под высоким давлением. </a:t>
            </a: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Разработаны и испытаны баллоны для хранения водорода под давлением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100 МПа.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При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нарушении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герметичности возможно образование горящего факела при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мгновенном воспламенении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который оказывает термическое воздействие на окружающие объекты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обеспечения безопасности персонала и окружающего оборудования при развитии потенциальной аварийной ситуации необходимо знать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размеры горящего факела в условиях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протекающей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аварии, что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особенно важно для водорода, поскольку водородное пламя практически невидимо человеческим глазом.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9354" y="1171522"/>
            <a:ext cx="3125230" cy="4664169"/>
          </a:xfrm>
          <a:prstGeom prst="rect">
            <a:avLst/>
          </a:prstGeom>
        </p:spPr>
      </p:pic>
      <p:sp>
        <p:nvSpPr>
          <p:cNvPr id="2" name="Текст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728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72298" y="519198"/>
            <a:ext cx="7423151" cy="459206"/>
          </a:xfrm>
        </p:spPr>
        <p:txBody>
          <a:bodyPr/>
          <a:lstStyle/>
          <a:p>
            <a:r>
              <a:rPr lang="ru-RU" dirty="0" smtClean="0"/>
              <a:t>Цели и задачи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719667" y="1160666"/>
            <a:ext cx="95034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Цель работы - получение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экспериментальных данных для оценки длины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горящей струи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ходе струйного истечения водорода в горизонтальном направлении из сосуда под высоким давлением до 50 МПа.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19666" y="2176857"/>
            <a:ext cx="94508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u="sng" dirty="0">
                <a:latin typeface="Arial" panose="020B0604020202020204" pitchFamily="34" charset="0"/>
                <a:cs typeface="Arial" panose="020B0604020202020204" pitchFamily="34" charset="0"/>
              </a:rPr>
              <a:t>Задачами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работ является:</a:t>
            </a: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– проведение экспериментальных исследований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струйного истечение водорода из сосуда высокого давления без воспламенения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– проведение экспериментальных исследований струйного истечение водорода из сосуда высокого давления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 воспламенением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– оценка размера струи и горящего факела водорода.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5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Стенд СТРУЯ-150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>
          <a:xfrm>
            <a:off x="2098324" y="6238184"/>
            <a:ext cx="4733925" cy="146459"/>
          </a:xfrm>
        </p:spPr>
        <p:txBody>
          <a:bodyPr/>
          <a:lstStyle/>
          <a:p>
            <a:endParaRPr lang="ru-RU"/>
          </a:p>
        </p:txBody>
      </p:sp>
      <p:sp>
        <p:nvSpPr>
          <p:cNvPr id="6" name="Текст 8"/>
          <p:cNvSpPr txBox="1">
            <a:spLocks/>
          </p:cNvSpPr>
          <p:nvPr/>
        </p:nvSpPr>
        <p:spPr>
          <a:xfrm>
            <a:off x="2098324" y="1643238"/>
            <a:ext cx="8108634" cy="341685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ru-RU" sz="1600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2" name="Текст 8"/>
          <p:cNvSpPr txBox="1">
            <a:spLocks/>
          </p:cNvSpPr>
          <p:nvPr/>
        </p:nvSpPr>
        <p:spPr>
          <a:xfrm>
            <a:off x="2098324" y="1659207"/>
            <a:ext cx="8108634" cy="341685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ru-RU" sz="1600" dirty="0"/>
          </a:p>
        </p:txBody>
      </p:sp>
      <p:pic>
        <p:nvPicPr>
          <p:cNvPr id="9" name="Рисунок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67" y="1337123"/>
            <a:ext cx="5760000" cy="4320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832249" y="1128616"/>
            <a:ext cx="501909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Регламент экспериментов.</a:t>
            </a:r>
          </a:p>
          <a:p>
            <a:pPr marL="342900" indent="-342900" algn="just">
              <a:buAutoNum type="arabicPeriod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Заполнение сосуда водородом до необходимого давления (не более 15 МПа).</a:t>
            </a:r>
          </a:p>
          <a:p>
            <a:pPr marL="342900" indent="-342900" algn="just">
              <a:buAutoNum type="arabicPeriod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Начало записи датчиками: температуры, давления газа в сосуде, объемной доли водорода в поле истечения. Начало высокоскоростной видеосъемки в видимом диапазоне.</a:t>
            </a:r>
          </a:p>
          <a:p>
            <a:pPr marL="342900" indent="-342900" algn="just">
              <a:buAutoNum type="arabicPeriod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Открытие электромагнитного клапана, вплоть до опустошения сосуда до давления окружающей среды.</a:t>
            </a:r>
          </a:p>
          <a:p>
            <a:pPr marL="342900" indent="-342900" algn="just">
              <a:buAutoNum type="arabicPeriod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Окончание эксперимента, сохранение данных.</a:t>
            </a:r>
          </a:p>
          <a:p>
            <a:pPr marL="342900" indent="-342900" algn="just">
              <a:buAutoNum type="arabicPeriod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86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Стенд СТРУЯ-500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>
          <a:xfrm>
            <a:off x="2098324" y="6238184"/>
            <a:ext cx="4733925" cy="146459"/>
          </a:xfrm>
        </p:spPr>
        <p:txBody>
          <a:bodyPr/>
          <a:lstStyle/>
          <a:p>
            <a:endParaRPr lang="ru-RU"/>
          </a:p>
        </p:txBody>
      </p:sp>
      <p:sp>
        <p:nvSpPr>
          <p:cNvPr id="6" name="Текст 8"/>
          <p:cNvSpPr txBox="1">
            <a:spLocks/>
          </p:cNvSpPr>
          <p:nvPr/>
        </p:nvSpPr>
        <p:spPr>
          <a:xfrm>
            <a:off x="2098324" y="1643238"/>
            <a:ext cx="8108634" cy="341685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ru-RU" sz="1600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2" name="Текст 8"/>
          <p:cNvSpPr txBox="1">
            <a:spLocks/>
          </p:cNvSpPr>
          <p:nvPr/>
        </p:nvSpPr>
        <p:spPr>
          <a:xfrm>
            <a:off x="2098324" y="1659207"/>
            <a:ext cx="8108634" cy="341685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ru-RU" sz="16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832249" y="1128616"/>
            <a:ext cx="501909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Регламент экспериментов.</a:t>
            </a:r>
          </a:p>
          <a:p>
            <a:pPr marL="342900" indent="-342900" algn="just">
              <a:buAutoNum type="arabicPeriod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Начало записи датчиками: температуры, давления газа в сосуде. </a:t>
            </a:r>
          </a:p>
          <a:p>
            <a:pPr marL="342900" indent="-342900" algn="just">
              <a:buFontTx/>
              <a:buAutoNum type="arabicPeriod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Из баллонов с водородом с помощью компрессора производится заполнение сосуда водородом до момента разрыва мембраны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Начало высокоскоростной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видеосъемки в видимом и ИК диапазоне.</a:t>
            </a:r>
          </a:p>
          <a:p>
            <a:pPr marL="342900" indent="-342900" algn="just">
              <a:buAutoNum type="arabicPeriod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Эксперимент проводится вплоть до опустошения сосуда до атмосферного давления.</a:t>
            </a:r>
          </a:p>
          <a:p>
            <a:pPr marL="342900" indent="-342900" algn="just">
              <a:buAutoNum type="arabicPeriod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Окончание эксперимента, сохранение данных.</a:t>
            </a:r>
          </a:p>
          <a:p>
            <a:pPr marL="342900" indent="-342900" algn="just">
              <a:buAutoNum type="arabicPeriod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82" y="1744626"/>
            <a:ext cx="5915797" cy="257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73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Средства измерений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>
          <a:xfrm>
            <a:off x="719666" y="6170205"/>
            <a:ext cx="11161356" cy="267665"/>
          </a:xfrm>
        </p:spPr>
        <p:txBody>
          <a:bodyPr/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Schefer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R.W.,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Houf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W.G., Bourne, B. and Colton, J. Spatial and radiative properties of an open-flame hydrogen plume, International Journal of Hydrogen Energy, 2006, 31:1332-1340, http://dx.doi.org/10.1016/j.ijhydene.2005.11.020.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9666" y="1250510"/>
            <a:ext cx="95282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экспериментах использовались: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– датчики температуры, располагаемые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внутри и на поверхности сосуда,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=±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0,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ru-RU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– датчики давления для измерения давления газа в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сосуде,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=0,1 %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– датчики объемной доли водорода,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=0.5–5.0 % </a:t>
            </a:r>
          </a:p>
          <a:p>
            <a:pPr algn="just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–скоростные видеокамеры в видимом диапазоне (1000 Гц) и инфракрасном диапазоне (200 Гц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) для измерения длины горящего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факела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506" y="3028290"/>
            <a:ext cx="3118059" cy="28478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7798" y="3077717"/>
            <a:ext cx="3028874" cy="289973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123148" y="3154121"/>
            <a:ext cx="4188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[1]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63868" y="3323397"/>
            <a:ext cx="4226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[1]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32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Матрица экспериментов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>
          <a:xfrm>
            <a:off x="2098324" y="6238184"/>
            <a:ext cx="4733925" cy="146459"/>
          </a:xfrm>
        </p:spPr>
        <p:txBody>
          <a:bodyPr/>
          <a:lstStyle/>
          <a:p>
            <a:endParaRPr lang="ru-RU"/>
          </a:p>
        </p:txBody>
      </p:sp>
      <p:sp>
        <p:nvSpPr>
          <p:cNvPr id="6" name="Текст 8"/>
          <p:cNvSpPr txBox="1">
            <a:spLocks/>
          </p:cNvSpPr>
          <p:nvPr/>
        </p:nvSpPr>
        <p:spPr>
          <a:xfrm>
            <a:off x="2098324" y="1643238"/>
            <a:ext cx="8108634" cy="341685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ru-RU" sz="1600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2" name="Текст 8"/>
          <p:cNvSpPr txBox="1">
            <a:spLocks/>
          </p:cNvSpPr>
          <p:nvPr/>
        </p:nvSpPr>
        <p:spPr>
          <a:xfrm>
            <a:off x="2098324" y="1659207"/>
            <a:ext cx="8108634" cy="341685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ru-RU" sz="1600" dirty="0"/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2644624" y="960772"/>
            <a:ext cx="756233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4231441"/>
              </p:ext>
            </p:extLst>
          </p:nvPr>
        </p:nvGraphicFramePr>
        <p:xfrm>
          <a:off x="218567" y="2407320"/>
          <a:ext cx="5725034" cy="23479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47012">
                  <a:extLst>
                    <a:ext uri="{9D8B030D-6E8A-4147-A177-3AD203B41FA5}">
                      <a16:colId xmlns:a16="http://schemas.microsoft.com/office/drawing/2014/main" val="1949282862"/>
                    </a:ext>
                  </a:extLst>
                </a:gridCol>
                <a:gridCol w="1582749">
                  <a:extLst>
                    <a:ext uri="{9D8B030D-6E8A-4147-A177-3AD203B41FA5}">
                      <a16:colId xmlns:a16="http://schemas.microsoft.com/office/drawing/2014/main" val="2609535513"/>
                    </a:ext>
                  </a:extLst>
                </a:gridCol>
                <a:gridCol w="1563555">
                  <a:extLst>
                    <a:ext uri="{9D8B030D-6E8A-4147-A177-3AD203B41FA5}">
                      <a16:colId xmlns:a16="http://schemas.microsoft.com/office/drawing/2014/main" val="1064924900"/>
                    </a:ext>
                  </a:extLst>
                </a:gridCol>
                <a:gridCol w="1431718">
                  <a:extLst>
                    <a:ext uri="{9D8B030D-6E8A-4147-A177-3AD203B41FA5}">
                      <a16:colId xmlns:a16="http://schemas.microsoft.com/office/drawing/2014/main" val="14638815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№ эксп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Начальное давление, МПа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Начальная температура, °С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Диаметр отверстия, мм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835048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14.69±0.01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14.1±0.6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1.0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44753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12.13±0.01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5.1±0.6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1.0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149608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C3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14.53±0.01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5.4±0.6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1.0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73507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C4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13.93±0.01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6.8±0.6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2.0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423345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13.</a:t>
                      </a:r>
                      <a:r>
                        <a:rPr lang="en-US" sz="1800">
                          <a:effectLst/>
                        </a:rPr>
                        <a:t>87</a:t>
                      </a:r>
                      <a:r>
                        <a:rPr lang="ru-RU" sz="1800">
                          <a:effectLst/>
                        </a:rPr>
                        <a:t>±0.01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7.4±0.6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</a:t>
                      </a:r>
                      <a:r>
                        <a:rPr lang="en-US" sz="1800" dirty="0">
                          <a:effectLst/>
                        </a:rPr>
                        <a:t>.0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02726267"/>
                  </a:ext>
                </a:extLst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2216288" y="1760989"/>
            <a:ext cx="25163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Без воспламенения</a:t>
            </a:r>
          </a:p>
          <a:p>
            <a:pPr marL="342900" indent="-342900" algn="just">
              <a:buAutoNum type="arabicPeriod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8043889"/>
              </p:ext>
            </p:extLst>
          </p:nvPr>
        </p:nvGraphicFramePr>
        <p:xfrm>
          <a:off x="6152641" y="1841426"/>
          <a:ext cx="5707666" cy="38154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26764">
                  <a:extLst>
                    <a:ext uri="{9D8B030D-6E8A-4147-A177-3AD203B41FA5}">
                      <a16:colId xmlns:a16="http://schemas.microsoft.com/office/drawing/2014/main" val="3496334248"/>
                    </a:ext>
                  </a:extLst>
                </a:gridCol>
                <a:gridCol w="1426764">
                  <a:extLst>
                    <a:ext uri="{9D8B030D-6E8A-4147-A177-3AD203B41FA5}">
                      <a16:colId xmlns:a16="http://schemas.microsoft.com/office/drawing/2014/main" val="1792303036"/>
                    </a:ext>
                  </a:extLst>
                </a:gridCol>
                <a:gridCol w="1566581">
                  <a:extLst>
                    <a:ext uri="{9D8B030D-6E8A-4147-A177-3AD203B41FA5}">
                      <a16:colId xmlns:a16="http://schemas.microsoft.com/office/drawing/2014/main" val="1635374000"/>
                    </a:ext>
                  </a:extLst>
                </a:gridCol>
                <a:gridCol w="1287557">
                  <a:extLst>
                    <a:ext uri="{9D8B030D-6E8A-4147-A177-3AD203B41FA5}">
                      <a16:colId xmlns:a16="http://schemas.microsoft.com/office/drawing/2014/main" val="291765765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№ эксп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Начальное давление, МПа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Начальная температура, °С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Диаметр отверстия, мм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236697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С6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14.27±0.01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-2.7</a:t>
                      </a:r>
                      <a:r>
                        <a:rPr lang="en-US" sz="1800">
                          <a:effectLst/>
                        </a:rPr>
                        <a:t>±0.6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</a:t>
                      </a:r>
                      <a:r>
                        <a:rPr lang="en-US" sz="1800">
                          <a:effectLst/>
                        </a:rPr>
                        <a:t>.0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346642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С7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13</a:t>
                      </a:r>
                      <a:r>
                        <a:rPr lang="en-US" sz="1800">
                          <a:effectLst/>
                        </a:rPr>
                        <a:t>.</a:t>
                      </a:r>
                      <a:r>
                        <a:rPr lang="ru-RU" sz="1800">
                          <a:effectLst/>
                        </a:rPr>
                        <a:t>96±0.01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-3</a:t>
                      </a:r>
                      <a:r>
                        <a:rPr lang="en-US" sz="1800">
                          <a:effectLst/>
                        </a:rPr>
                        <a:t>.1±0.6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</a:t>
                      </a:r>
                      <a:r>
                        <a:rPr lang="en-US" sz="1800">
                          <a:effectLst/>
                        </a:rPr>
                        <a:t>.0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650636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С8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20.47±0.0</a:t>
                      </a:r>
                      <a:r>
                        <a:rPr lang="en-US" sz="1800">
                          <a:effectLst/>
                        </a:rPr>
                        <a:t>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5.0</a:t>
                      </a:r>
                      <a:r>
                        <a:rPr lang="en-US" sz="1800">
                          <a:effectLst/>
                        </a:rPr>
                        <a:t>±0.6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</a:t>
                      </a:r>
                      <a:r>
                        <a:rPr lang="en-US" sz="1800">
                          <a:effectLst/>
                        </a:rPr>
                        <a:t>.0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852862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С9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19.61</a:t>
                      </a:r>
                      <a:r>
                        <a:rPr lang="ru-RU" sz="1800">
                          <a:effectLst/>
                        </a:rPr>
                        <a:t>±0.0</a:t>
                      </a:r>
                      <a:r>
                        <a:rPr lang="en-US" sz="1800">
                          <a:effectLst/>
                        </a:rPr>
                        <a:t>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</a:t>
                      </a:r>
                      <a:r>
                        <a:rPr lang="ru-RU" sz="1800">
                          <a:effectLst/>
                        </a:rPr>
                        <a:t>.4</a:t>
                      </a:r>
                      <a:r>
                        <a:rPr lang="en-US" sz="1800">
                          <a:effectLst/>
                        </a:rPr>
                        <a:t>±0.6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4.0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066032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С10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21.46</a:t>
                      </a:r>
                      <a:r>
                        <a:rPr lang="ru-RU" sz="1800">
                          <a:effectLst/>
                        </a:rPr>
                        <a:t>±0.0</a:t>
                      </a:r>
                      <a:r>
                        <a:rPr lang="en-US" sz="1800">
                          <a:effectLst/>
                        </a:rPr>
                        <a:t>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2.0±0.6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30.0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012444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С11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44.86</a:t>
                      </a:r>
                      <a:r>
                        <a:rPr lang="ru-RU" sz="1800">
                          <a:effectLst/>
                        </a:rPr>
                        <a:t>±0.0</a:t>
                      </a:r>
                      <a:r>
                        <a:rPr lang="en-US" sz="1800">
                          <a:effectLst/>
                        </a:rPr>
                        <a:t>4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25.1±0.6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0.9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909143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С12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51.29</a:t>
                      </a:r>
                      <a:r>
                        <a:rPr lang="ru-RU" sz="1800">
                          <a:effectLst/>
                        </a:rPr>
                        <a:t>±0.0</a:t>
                      </a:r>
                      <a:r>
                        <a:rPr lang="en-US" sz="1800">
                          <a:effectLst/>
                        </a:rPr>
                        <a:t>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14.1±0.6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0.8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857967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С13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50.63</a:t>
                      </a:r>
                      <a:r>
                        <a:rPr lang="ru-RU" sz="1800">
                          <a:effectLst/>
                        </a:rPr>
                        <a:t>±0.0</a:t>
                      </a:r>
                      <a:r>
                        <a:rPr lang="en-US" sz="1800">
                          <a:effectLst/>
                        </a:rPr>
                        <a:t>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18.8±0.6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1.3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592067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С14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48.04</a:t>
                      </a:r>
                      <a:r>
                        <a:rPr lang="ru-RU" sz="1800">
                          <a:effectLst/>
                        </a:rPr>
                        <a:t>±0.0</a:t>
                      </a:r>
                      <a:r>
                        <a:rPr lang="en-US" sz="1800">
                          <a:effectLst/>
                        </a:rPr>
                        <a:t>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15.6±0.6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4.0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642824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С15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48.97</a:t>
                      </a:r>
                      <a:r>
                        <a:rPr lang="ru-RU" sz="1800">
                          <a:effectLst/>
                        </a:rPr>
                        <a:t>±0.0</a:t>
                      </a:r>
                      <a:r>
                        <a:rPr lang="en-US" sz="1800">
                          <a:effectLst/>
                        </a:rPr>
                        <a:t>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18.7±0.6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4.0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63645367"/>
                  </a:ext>
                </a:extLst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8142818" y="1275564"/>
            <a:ext cx="23283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 воспламенением</a:t>
            </a:r>
          </a:p>
          <a:p>
            <a:pPr marL="342900" indent="-342900" algn="just">
              <a:buAutoNum type="arabicPeriod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65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Результаты экспериментов без воспламенения (1</a:t>
            </a:r>
            <a:r>
              <a:rPr lang="en-US" dirty="0" smtClean="0"/>
              <a:t>/2)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8232495" y="3916970"/>
            <a:ext cx="21443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Эксперимент С5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14" y="1366225"/>
            <a:ext cx="2520000" cy="2520000"/>
          </a:xfrm>
          <a:prstGeom prst="rect">
            <a:avLst/>
          </a:prstGeom>
        </p:spPr>
      </p:pic>
      <p:pic>
        <p:nvPicPr>
          <p:cNvPr id="14" name="Рисунок 13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861" y="1371339"/>
            <a:ext cx="2520000" cy="2520000"/>
          </a:xfrm>
          <a:prstGeom prst="rect">
            <a:avLst/>
          </a:prstGeom>
        </p:spPr>
      </p:pic>
      <p:pic>
        <p:nvPicPr>
          <p:cNvPr id="5" name="field_9(опыт 5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8827" t="-1247" r="8827" b="8201"/>
          <a:stretch/>
        </p:blipFill>
        <p:spPr>
          <a:xfrm>
            <a:off x="719667" y="4251906"/>
            <a:ext cx="9197788" cy="2006765"/>
          </a:xfrm>
          <a:prstGeom prst="rect">
            <a:avLst/>
          </a:prstGeom>
        </p:spPr>
      </p:pic>
      <p:pic>
        <p:nvPicPr>
          <p:cNvPr id="7" name="2-1000c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790578" y="966905"/>
            <a:ext cx="4720104" cy="2950065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9859360" y="5152815"/>
            <a:ext cx="21443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en-US" sz="1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H2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об. %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917455" y="4493796"/>
            <a:ext cx="21443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Длина, см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845738" y="5889339"/>
            <a:ext cx="21443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Давление газа, МПа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29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3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Результаты экспериментов без воспламенения (</a:t>
            </a:r>
            <a:r>
              <a:rPr lang="en-US" dirty="0" smtClean="0"/>
              <a:t>2/2)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7520616" y="5450994"/>
            <a:ext cx="40164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Приведенная на диаметр отверстия длина воспламеняемой части струи от давления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072755" y="2420720"/>
            <a:ext cx="21443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082" y="1065769"/>
            <a:ext cx="4320000" cy="4320000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685365" y="214533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1231806"/>
              </p:ext>
            </p:extLst>
          </p:nvPr>
        </p:nvGraphicFramePr>
        <p:xfrm>
          <a:off x="2732472" y="1926063"/>
          <a:ext cx="2474259" cy="1203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1" name="Equation" r:id="rId4" imgW="1028700" imgH="508000" progId="Equation.DSMT4">
                  <p:embed/>
                </p:oleObj>
              </mc:Choice>
              <mc:Fallback>
                <p:oleObj name="Equation" r:id="rId4" imgW="1028700" imgH="5080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2472" y="1926063"/>
                        <a:ext cx="2474259" cy="12030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03412" y="6281991"/>
            <a:ext cx="11703812" cy="322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Chen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C. J. &amp;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Rodi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W. Vertical turbulent buoyant jets – a review of experimental data.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Pergamon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press, Oxford, UK, </a:t>
            </a:r>
            <a:r>
              <a:rPr lang="en-US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1980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03412" y="3578265"/>
            <a:ext cx="6526306" cy="2718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z –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длина струи, м</a:t>
            </a:r>
          </a:p>
          <a:p>
            <a:pPr algn="just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– диаметр отверстия, м</a:t>
            </a:r>
          </a:p>
          <a:p>
            <a:pPr algn="just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– массовая доля газа (для 4 об. % водорода,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=0,0029)</a:t>
            </a:r>
          </a:p>
          <a:p>
            <a:pPr algn="just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ρ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плотность газа в сосуде, кг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algn="just"/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en-US" sz="16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amb</a:t>
            </a:r>
            <a:r>
              <a:rPr lang="en-US" sz="1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плотность газа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окружающей среды,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кг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давление газа в сосуде, МПа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k=5.4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для вертикально ориентированной струи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[1]</a:t>
            </a:r>
          </a:p>
          <a:p>
            <a:pPr algn="just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k=2.5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для усредненной длины струи (сплошная линия)</a:t>
            </a:r>
          </a:p>
          <a:p>
            <a:pPr algn="just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k=4.0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для линии максимальных значений (пунктирная линия)</a:t>
            </a:r>
          </a:p>
          <a:p>
            <a:pPr algn="just"/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23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иту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0" id="{6DEC93EF-9E65-AE4D-AF29-577CCE25C2BA}" vid="{2EC9C681-5FC3-6646-9972-1309E8B19FA2}"/>
    </a:ext>
  </a:extLst>
</a:theme>
</file>

<file path=ppt/theme/theme10.xml><?xml version="1.0" encoding="utf-8"?>
<a:theme xmlns:a="http://schemas.openxmlformats.org/drawingml/2006/main" name="1_Текст картинк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11.xml><?xml version="1.0" encoding="utf-8"?>
<a:theme xmlns:a="http://schemas.openxmlformats.org/drawingml/2006/main" name="1_Текст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12.xml><?xml version="1.0" encoding="utf-8"?>
<a:theme xmlns:a="http://schemas.openxmlformats.org/drawingml/2006/main" name="Диаграммы">
  <a:themeElements>
    <a:clrScheme name="тема для слайдов с диаграммами">
      <a:dk1>
        <a:srgbClr val="414042"/>
      </a:dk1>
      <a:lt1>
        <a:sysClr val="window" lastClr="FFFFFF"/>
      </a:lt1>
      <a:dk2>
        <a:srgbClr val="FFFFFF"/>
      </a:dk2>
      <a:lt2>
        <a:srgbClr val="FFFFFF"/>
      </a:lt2>
      <a:accent1>
        <a:srgbClr val="293D6D"/>
      </a:accent1>
      <a:accent2>
        <a:srgbClr val="456EA9"/>
      </a:accent2>
      <a:accent3>
        <a:srgbClr val="68B0E0"/>
      </a:accent3>
      <a:accent4>
        <a:srgbClr val="ACC44D"/>
      </a:accent4>
      <a:accent5>
        <a:srgbClr val="4C9D8D"/>
      </a:accent5>
      <a:accent6>
        <a:srgbClr val="7F7F7F"/>
      </a:accent6>
      <a:hlink>
        <a:srgbClr val="414042"/>
      </a:hlink>
      <a:folHlink>
        <a:srgbClr val="41404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13.xml><?xml version="1.0" encoding="utf-8"?>
<a:theme xmlns:a="http://schemas.openxmlformats.org/drawingml/2006/main" name="1_Текст диаграмма">
  <a:themeElements>
    <a:clrScheme name="тема для слайдов текст-диаграмма">
      <a:dk1>
        <a:srgbClr val="414042"/>
      </a:dk1>
      <a:lt1>
        <a:sysClr val="window" lastClr="FFFFFF"/>
      </a:lt1>
      <a:dk2>
        <a:srgbClr val="FFFFFF"/>
      </a:dk2>
      <a:lt2>
        <a:srgbClr val="FFFFFF"/>
      </a:lt2>
      <a:accent1>
        <a:srgbClr val="EBA444"/>
      </a:accent1>
      <a:accent2>
        <a:srgbClr val="F06942"/>
      </a:accent2>
      <a:accent3>
        <a:srgbClr val="AD5483"/>
      </a:accent3>
      <a:accent4>
        <a:srgbClr val="456EA9"/>
      </a:accent4>
      <a:accent5>
        <a:srgbClr val="68B0E0"/>
      </a:accent5>
      <a:accent6>
        <a:srgbClr val="259789"/>
      </a:accent6>
      <a:hlink>
        <a:srgbClr val="414042"/>
      </a:hlink>
      <a:folHlink>
        <a:srgbClr val="41404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14.xml><?xml version="1.0" encoding="utf-8"?>
<a:theme xmlns:a="http://schemas.openxmlformats.org/drawingml/2006/main" name="1_Заключите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00DAE905-2894-9645-87E8-4A089C61D1E7}" vid="{BB001172-481D-5B4F-A54A-4F845D4C8301}"/>
    </a:ext>
  </a:extLst>
</a:theme>
</file>

<file path=ppt/theme/theme15.xml><?xml version="1.0" encoding="utf-8"?>
<a:theme xmlns:a="http://schemas.openxmlformats.org/drawingml/2006/main" name="Тема2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2" id="{915D3C36-DB3A-4AE8-846E-D90785404F4D}" vid="{6DA9AB61-2D7A-4249-AAFC-86FCAD1A5200}"/>
    </a:ext>
  </a:extLst>
</a:theme>
</file>

<file path=ppt/theme/theme16.xml><?xml version="1.0" encoding="utf-8"?>
<a:theme xmlns:a="http://schemas.openxmlformats.org/drawingml/2006/main" name="2_Перебивочный слайд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6BE6B458-93C6-814D-A81B-47849E6A55A1}"/>
    </a:ext>
  </a:extLst>
</a:theme>
</file>

<file path=ppt/theme/theme17.xml><?xml version="1.0" encoding="utf-8"?>
<a:theme xmlns:a="http://schemas.openxmlformats.org/drawingml/2006/main" name="2_Текст картинк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18.xml><?xml version="1.0" encoding="utf-8"?>
<a:theme xmlns:a="http://schemas.openxmlformats.org/drawingml/2006/main" name="2_Текст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19.xml><?xml version="1.0" encoding="utf-8"?>
<a:theme xmlns:a="http://schemas.openxmlformats.org/drawingml/2006/main" name="1_Диаграммы">
  <a:themeElements>
    <a:clrScheme name="тема для слайдов с диаграммами">
      <a:dk1>
        <a:srgbClr val="414042"/>
      </a:dk1>
      <a:lt1>
        <a:sysClr val="window" lastClr="FFFFFF"/>
      </a:lt1>
      <a:dk2>
        <a:srgbClr val="FFFFFF"/>
      </a:dk2>
      <a:lt2>
        <a:srgbClr val="FFFFFF"/>
      </a:lt2>
      <a:accent1>
        <a:srgbClr val="293D6D"/>
      </a:accent1>
      <a:accent2>
        <a:srgbClr val="456EA9"/>
      </a:accent2>
      <a:accent3>
        <a:srgbClr val="68B0E0"/>
      </a:accent3>
      <a:accent4>
        <a:srgbClr val="ACC44D"/>
      </a:accent4>
      <a:accent5>
        <a:srgbClr val="4C9D8D"/>
      </a:accent5>
      <a:accent6>
        <a:srgbClr val="7F7F7F"/>
      </a:accent6>
      <a:hlink>
        <a:srgbClr val="414042"/>
      </a:hlink>
      <a:folHlink>
        <a:srgbClr val="41404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2.xml><?xml version="1.0" encoding="utf-8"?>
<a:theme xmlns:a="http://schemas.openxmlformats.org/drawingml/2006/main" name="Перебивочный слайд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0" id="{6DEC93EF-9E65-AE4D-AF29-577CCE25C2BA}" vid="{627D1A01-8A3C-5540-9D44-6F26F42DC8A3}"/>
    </a:ext>
  </a:extLst>
</a:theme>
</file>

<file path=ppt/theme/theme20.xml><?xml version="1.0" encoding="utf-8"?>
<a:theme xmlns:a="http://schemas.openxmlformats.org/drawingml/2006/main" name="2_Текст диаграмма">
  <a:themeElements>
    <a:clrScheme name="тема для слайдов текст-диаграмма">
      <a:dk1>
        <a:srgbClr val="414042"/>
      </a:dk1>
      <a:lt1>
        <a:sysClr val="window" lastClr="FFFFFF"/>
      </a:lt1>
      <a:dk2>
        <a:srgbClr val="FFFFFF"/>
      </a:dk2>
      <a:lt2>
        <a:srgbClr val="FFFFFF"/>
      </a:lt2>
      <a:accent1>
        <a:srgbClr val="EBA444"/>
      </a:accent1>
      <a:accent2>
        <a:srgbClr val="F06942"/>
      </a:accent2>
      <a:accent3>
        <a:srgbClr val="AD5483"/>
      </a:accent3>
      <a:accent4>
        <a:srgbClr val="456EA9"/>
      </a:accent4>
      <a:accent5>
        <a:srgbClr val="68B0E0"/>
      </a:accent5>
      <a:accent6>
        <a:srgbClr val="259789"/>
      </a:accent6>
      <a:hlink>
        <a:srgbClr val="414042"/>
      </a:hlink>
      <a:folHlink>
        <a:srgbClr val="41404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21.xml><?xml version="1.0" encoding="utf-8"?>
<a:theme xmlns:a="http://schemas.openxmlformats.org/drawingml/2006/main" name="2_Заключите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00DAE905-2894-9645-87E8-4A089C61D1E7}" vid="{BB001172-481D-5B4F-A54A-4F845D4C8301}"/>
    </a:ext>
  </a:extLst>
</a:theme>
</file>

<file path=ppt/theme/theme22.xml><?xml version="1.0" encoding="utf-8"?>
<a:theme xmlns:a="http://schemas.openxmlformats.org/drawingml/2006/main" name="1_Тема2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2" id="{D679287F-81CB-46D9-AB00-11D6479D6DB9}" vid="{8DD9AF71-281D-43B3-907D-6F97E2847D11}"/>
    </a:ext>
  </a:extLst>
</a:theme>
</file>

<file path=ppt/theme/theme23.xml><?xml version="1.0" encoding="utf-8"?>
<a:theme xmlns:a="http://schemas.openxmlformats.org/drawingml/2006/main" name="3_Перебивочный слайд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6BE6B458-93C6-814D-A81B-47849E6A55A1}"/>
    </a:ext>
  </a:extLst>
</a:theme>
</file>

<file path=ppt/theme/theme24.xml><?xml version="1.0" encoding="utf-8"?>
<a:theme xmlns:a="http://schemas.openxmlformats.org/drawingml/2006/main" name="3_Текст картинк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25.xml><?xml version="1.0" encoding="utf-8"?>
<a:theme xmlns:a="http://schemas.openxmlformats.org/drawingml/2006/main" name="3_Текст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26.xml><?xml version="1.0" encoding="utf-8"?>
<a:theme xmlns:a="http://schemas.openxmlformats.org/drawingml/2006/main" name="2_Диаграммы">
  <a:themeElements>
    <a:clrScheme name="тема для слайдов с диаграммами">
      <a:dk1>
        <a:srgbClr val="414042"/>
      </a:dk1>
      <a:lt1>
        <a:sysClr val="window" lastClr="FFFFFF"/>
      </a:lt1>
      <a:dk2>
        <a:srgbClr val="FFFFFF"/>
      </a:dk2>
      <a:lt2>
        <a:srgbClr val="FFFFFF"/>
      </a:lt2>
      <a:accent1>
        <a:srgbClr val="293D6D"/>
      </a:accent1>
      <a:accent2>
        <a:srgbClr val="456EA9"/>
      </a:accent2>
      <a:accent3>
        <a:srgbClr val="68B0E0"/>
      </a:accent3>
      <a:accent4>
        <a:srgbClr val="ACC44D"/>
      </a:accent4>
      <a:accent5>
        <a:srgbClr val="4C9D8D"/>
      </a:accent5>
      <a:accent6>
        <a:srgbClr val="7F7F7F"/>
      </a:accent6>
      <a:hlink>
        <a:srgbClr val="414042"/>
      </a:hlink>
      <a:folHlink>
        <a:srgbClr val="41404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27.xml><?xml version="1.0" encoding="utf-8"?>
<a:theme xmlns:a="http://schemas.openxmlformats.org/drawingml/2006/main" name="3_Текст диаграмма">
  <a:themeElements>
    <a:clrScheme name="тема для слайдов текст-диаграмма">
      <a:dk1>
        <a:srgbClr val="414042"/>
      </a:dk1>
      <a:lt1>
        <a:sysClr val="window" lastClr="FFFFFF"/>
      </a:lt1>
      <a:dk2>
        <a:srgbClr val="FFFFFF"/>
      </a:dk2>
      <a:lt2>
        <a:srgbClr val="FFFFFF"/>
      </a:lt2>
      <a:accent1>
        <a:srgbClr val="EBA444"/>
      </a:accent1>
      <a:accent2>
        <a:srgbClr val="F06942"/>
      </a:accent2>
      <a:accent3>
        <a:srgbClr val="AD5483"/>
      </a:accent3>
      <a:accent4>
        <a:srgbClr val="456EA9"/>
      </a:accent4>
      <a:accent5>
        <a:srgbClr val="68B0E0"/>
      </a:accent5>
      <a:accent6>
        <a:srgbClr val="259789"/>
      </a:accent6>
      <a:hlink>
        <a:srgbClr val="414042"/>
      </a:hlink>
      <a:folHlink>
        <a:srgbClr val="41404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28.xml><?xml version="1.0" encoding="utf-8"?>
<a:theme xmlns:a="http://schemas.openxmlformats.org/drawingml/2006/main" name="3_Заключите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00DAE905-2894-9645-87E8-4A089C61D1E7}" vid="{BB001172-481D-5B4F-A54A-4F845D4C8301}"/>
    </a:ext>
  </a:extLst>
</a:theme>
</file>

<file path=ppt/theme/theme2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кст картинка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кст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Диаграмма">
  <a:themeElements>
    <a:clrScheme name="тема для слайдов с диаграммами">
      <a:dk1>
        <a:srgbClr val="414042"/>
      </a:dk1>
      <a:lt1>
        <a:sysClr val="window" lastClr="FFFFFF"/>
      </a:lt1>
      <a:dk2>
        <a:srgbClr val="FFFFFF"/>
      </a:dk2>
      <a:lt2>
        <a:srgbClr val="FFFFFF"/>
      </a:lt2>
      <a:accent1>
        <a:srgbClr val="293D6D"/>
      </a:accent1>
      <a:accent2>
        <a:srgbClr val="456EA9"/>
      </a:accent2>
      <a:accent3>
        <a:srgbClr val="68B0E0"/>
      </a:accent3>
      <a:accent4>
        <a:srgbClr val="ACC44D"/>
      </a:accent4>
      <a:accent5>
        <a:srgbClr val="4C9D8D"/>
      </a:accent5>
      <a:accent6>
        <a:srgbClr val="7F7F7F"/>
      </a:accent6>
      <a:hlink>
        <a:srgbClr val="414042"/>
      </a:hlink>
      <a:folHlink>
        <a:srgbClr val="41404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кст диаграмма">
  <a:themeElements>
    <a:clrScheme name="тема для слайдов текст-диаграмма">
      <a:dk1>
        <a:srgbClr val="414042"/>
      </a:dk1>
      <a:lt1>
        <a:sysClr val="window" lastClr="FFFFFF"/>
      </a:lt1>
      <a:dk2>
        <a:srgbClr val="FFFFFF"/>
      </a:dk2>
      <a:lt2>
        <a:srgbClr val="FFFFFF"/>
      </a:lt2>
      <a:accent1>
        <a:srgbClr val="EBA444"/>
      </a:accent1>
      <a:accent2>
        <a:srgbClr val="F06942"/>
      </a:accent2>
      <a:accent3>
        <a:srgbClr val="AD5483"/>
      </a:accent3>
      <a:accent4>
        <a:srgbClr val="456EA9"/>
      </a:accent4>
      <a:accent5>
        <a:srgbClr val="68B0E0"/>
      </a:accent5>
      <a:accent6>
        <a:srgbClr val="259789"/>
      </a:accent6>
      <a:hlink>
        <a:srgbClr val="414042"/>
      </a:hlink>
      <a:folHlink>
        <a:srgbClr val="41404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0" id="{6DEC93EF-9E65-AE4D-AF29-577CCE25C2BA}" vid="{39E5E070-8CD9-6841-96EA-CE863DBDA369}"/>
    </a:ext>
  </a:extLst>
</a:theme>
</file>

<file path=ppt/theme/theme7.xml><?xml version="1.0" encoding="utf-8"?>
<a:theme xmlns:a="http://schemas.openxmlformats.org/drawingml/2006/main" name="Заключительный слайд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Тема1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06A13538-3D01-4111-B5D2-2A9C524B5043}" vid="{FBE0E8D5-08CE-4730-AA3E-9347367E6C99}"/>
    </a:ext>
  </a:extLst>
</a:theme>
</file>

<file path=ppt/theme/theme9.xml><?xml version="1.0" encoding="utf-8"?>
<a:theme xmlns:a="http://schemas.openxmlformats.org/drawingml/2006/main" name="1_Перебивочный слайд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6BE6B458-93C6-814D-A81B-47849E6A55A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Presentation_4x3_white_template</Template>
  <TotalTime>4468</TotalTime>
  <Words>1033</Words>
  <Application>Microsoft Office PowerPoint</Application>
  <PresentationFormat>Широкоэкранный</PresentationFormat>
  <Paragraphs>151</Paragraphs>
  <Slides>13</Slides>
  <Notes>0</Notes>
  <HiddenSlides>0</HiddenSlides>
  <MMClips>4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28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46" baseType="lpstr">
      <vt:lpstr>Arial</vt:lpstr>
      <vt:lpstr>Calibri</vt:lpstr>
      <vt:lpstr>Rosatom Light</vt:lpstr>
      <vt:lpstr>Times New Roman</vt:lpstr>
      <vt:lpstr>Титульный слайд</vt:lpstr>
      <vt:lpstr>Перебивочный слайд</vt:lpstr>
      <vt:lpstr>Текст картинка</vt:lpstr>
      <vt:lpstr>Текст</vt:lpstr>
      <vt:lpstr>Диаграмма</vt:lpstr>
      <vt:lpstr>Текст диаграмма</vt:lpstr>
      <vt:lpstr>Заключительный слайд</vt:lpstr>
      <vt:lpstr>Тема1</vt:lpstr>
      <vt:lpstr>1_Перебивочный слайд</vt:lpstr>
      <vt:lpstr>1_Текст картинка</vt:lpstr>
      <vt:lpstr>1_Текст</vt:lpstr>
      <vt:lpstr>Диаграммы</vt:lpstr>
      <vt:lpstr>1_Текст диаграмма</vt:lpstr>
      <vt:lpstr>1_Заключительный слайд</vt:lpstr>
      <vt:lpstr>Тема2</vt:lpstr>
      <vt:lpstr>2_Перебивочный слайд</vt:lpstr>
      <vt:lpstr>2_Текст картинка</vt:lpstr>
      <vt:lpstr>2_Текст</vt:lpstr>
      <vt:lpstr>1_Диаграммы</vt:lpstr>
      <vt:lpstr>2_Текст диаграмма</vt:lpstr>
      <vt:lpstr>2_Заключительный слайд</vt:lpstr>
      <vt:lpstr>1_Тема2</vt:lpstr>
      <vt:lpstr>3_Перебивочный слайд</vt:lpstr>
      <vt:lpstr>3_Текст картинка</vt:lpstr>
      <vt:lpstr>3_Текст</vt:lpstr>
      <vt:lpstr>2_Диаграммы</vt:lpstr>
      <vt:lpstr>3_Текст диаграмма</vt:lpstr>
      <vt:lpstr>3_Заключительный слайд</vt:lpstr>
      <vt:lpstr>Equation</vt:lpstr>
      <vt:lpstr>Экспериментальные данные по длине горящего факела водорода при истечении из баллона высокого давления</vt:lpstr>
      <vt:lpstr>Актуальность</vt:lpstr>
      <vt:lpstr>Цели и задачи</vt:lpstr>
      <vt:lpstr>Стенд СТРУЯ-150</vt:lpstr>
      <vt:lpstr>Стенд СТРУЯ-500</vt:lpstr>
      <vt:lpstr>Средства измерений </vt:lpstr>
      <vt:lpstr>Матрица экспериментов</vt:lpstr>
      <vt:lpstr>Результаты экспериментов без воспламенения (1/2)</vt:lpstr>
      <vt:lpstr>Результаты экспериментов без воспламенения (2/2)</vt:lpstr>
      <vt:lpstr>Результаты экспериментов с воспламенением (1/2)</vt:lpstr>
      <vt:lpstr>Результаты экспериментов c воспламенением (2/2)</vt:lpstr>
      <vt:lpstr>Заключение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 Хомякова</dc:creator>
  <cp:lastModifiedBy>Пряхина Татьяна Борисовна</cp:lastModifiedBy>
  <cp:revision>426</cp:revision>
  <cp:lastPrinted>2024-02-06T11:06:38Z</cp:lastPrinted>
  <dcterms:created xsi:type="dcterms:W3CDTF">2019-09-24T12:47:23Z</dcterms:created>
  <dcterms:modified xsi:type="dcterms:W3CDTF">2025-06-04T06:19:17Z</dcterms:modified>
</cp:coreProperties>
</file>